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5"/>
  </p:notesMasterIdLst>
  <p:sldIdLst>
    <p:sldId id="256" r:id="rId2"/>
    <p:sldId id="283" r:id="rId3"/>
    <p:sldId id="259" r:id="rId4"/>
    <p:sldId id="257" r:id="rId5"/>
    <p:sldId id="258" r:id="rId6"/>
    <p:sldId id="272" r:id="rId7"/>
    <p:sldId id="260" r:id="rId8"/>
    <p:sldId id="263" r:id="rId9"/>
    <p:sldId id="307" r:id="rId10"/>
    <p:sldId id="264" r:id="rId11"/>
    <p:sldId id="308" r:id="rId12"/>
    <p:sldId id="266" r:id="rId13"/>
    <p:sldId id="309" r:id="rId14"/>
    <p:sldId id="262" r:id="rId15"/>
    <p:sldId id="261" r:id="rId16"/>
    <p:sldId id="265" r:id="rId17"/>
    <p:sldId id="267" r:id="rId18"/>
    <p:sldId id="280" r:id="rId19"/>
    <p:sldId id="279" r:id="rId20"/>
    <p:sldId id="271" r:id="rId21"/>
    <p:sldId id="268" r:id="rId22"/>
    <p:sldId id="282" r:id="rId23"/>
    <p:sldId id="310" r:id="rId24"/>
  </p:sldIdLst>
  <p:sldSz cx="9144000" cy="5143500" type="screen16x9"/>
  <p:notesSz cx="6858000" cy="9144000"/>
  <p:embeddedFontLst>
    <p:embeddedFont>
      <p:font typeface="Bebas Neue" panose="020B0604020202020204" charset="0"/>
      <p:regular r:id="rId26"/>
    </p:embeddedFont>
    <p:embeddedFont>
      <p:font typeface="PT Sans" panose="020B0604020202020204" charset="0"/>
      <p:regular r:id="rId27"/>
      <p:bold r:id="rId28"/>
      <p:italic r:id="rId29"/>
      <p:boldItalic r:id="rId30"/>
    </p:embeddedFont>
    <p:embeddedFont>
      <p:font typeface="Montserrat" panose="020B0604020202020204" charset="0"/>
      <p:regular r:id="rId31"/>
      <p:bold r:id="rId32"/>
      <p:italic r:id="rId33"/>
      <p:boldItalic r:id="rId34"/>
    </p:embeddedFont>
    <p:embeddedFont>
      <p:font typeface="Anaheim" panose="020B0604020202020204" charset="0"/>
      <p:regular r:id="rId35"/>
      <p:bold r:id="rId36"/>
    </p:embeddedFont>
    <p:embeddedFont>
      <p:font typeface="Georgia" panose="02040502050405020303" pitchFamily="18" charset="0"/>
      <p:regular r:id="rId37"/>
      <p:bold r:id="rId38"/>
      <p:italic r:id="rId39"/>
      <p:boldItalic r:id="rId40"/>
    </p:embeddedFont>
    <p:embeddedFont>
      <p:font typeface="Montserrat Black" panose="020B0604020202020204" charset="0"/>
      <p:bold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AC3BF3F-92FD-4006-A412-B064F9219FBA}">
  <a:tblStyle styleId="{BAC3BF3F-92FD-4006-A412-B064F9219FB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3" d="100"/>
          <a:sy n="113" d="100"/>
        </p:scale>
        <p:origin x="1104" y="3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MLM</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2-AAEF-45ED-A92D-8BA2BB1B67F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1-AAEF-45ED-A92D-8BA2BB1B67F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845-405B-8BBC-632E06A13FD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845-405B-8BBC-632E06A13FDA}"/>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3845-405B-8BBC-632E06A13FDA}"/>
              </c:ext>
            </c:extLst>
          </c:dPt>
          <c:cat>
            <c:strRef>
              <c:f>Sheet1!$A$2:$A$6</c:f>
              <c:strCache>
                <c:ptCount val="5"/>
                <c:pt idx="0">
                  <c:v>Element1</c:v>
                </c:pt>
                <c:pt idx="1">
                  <c:v>Element2</c:v>
                </c:pt>
                <c:pt idx="2">
                  <c:v>Element3</c:v>
                </c:pt>
                <c:pt idx="3">
                  <c:v>Element4</c:v>
                </c:pt>
                <c:pt idx="4">
                  <c:v>Element5</c:v>
                </c:pt>
              </c:strCache>
            </c:strRef>
          </c:cat>
          <c:val>
            <c:numRef>
              <c:f>Sheet1!$B$2:$B$6</c:f>
              <c:numCache>
                <c:formatCode>0%</c:formatCode>
                <c:ptCount val="5"/>
                <c:pt idx="0">
                  <c:v>0.2</c:v>
                </c:pt>
                <c:pt idx="1">
                  <c:v>0.2</c:v>
                </c:pt>
                <c:pt idx="2">
                  <c:v>0.2</c:v>
                </c:pt>
                <c:pt idx="3">
                  <c:v>0.2</c:v>
                </c:pt>
                <c:pt idx="4">
                  <c:v>0.2</c:v>
                </c:pt>
              </c:numCache>
            </c:numRef>
          </c:val>
          <c:extLst>
            <c:ext xmlns:c16="http://schemas.microsoft.com/office/drawing/2014/chart" uri="{C3380CC4-5D6E-409C-BE32-E72D297353CC}">
              <c16:uniqueId val="{00000000-AAEF-45ED-A92D-8BA2BB1B67F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Google Shape;123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7" name="Google Shape;123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1734a882cf6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1734a882cf6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1734a882cf6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1734a882cf6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46085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p:cNvGrpSpPr/>
        <p:nvPr/>
      </p:nvGrpSpPr>
      <p:grpSpPr>
        <a:xfrm>
          <a:off x="0" y="0"/>
          <a:ext cx="0" cy="0"/>
          <a:chOff x="0" y="0"/>
          <a:chExt cx="0" cy="0"/>
        </a:xfrm>
      </p:grpSpPr>
      <p:sp>
        <p:nvSpPr>
          <p:cNvPr id="1547" name="Google Shape;1547;g1734a882cf6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8" name="Google Shape;1548;g1734a882cf6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g1734a882cf6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0" name="Google Shape;1690;g1734a882cf6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2733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g1734a882cf6_0_1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5" name="Google Shape;1405;g1734a882cf6_0_1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Google Shape;1523;g1734a882cf6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1734a882cf6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5"/>
        <p:cNvGrpSpPr/>
        <p:nvPr/>
      </p:nvGrpSpPr>
      <p:grpSpPr>
        <a:xfrm>
          <a:off x="0" y="0"/>
          <a:ext cx="0" cy="0"/>
          <a:chOff x="0" y="0"/>
          <a:chExt cx="0" cy="0"/>
        </a:xfrm>
      </p:grpSpPr>
      <p:sp>
        <p:nvSpPr>
          <p:cNvPr id="1596" name="Google Shape;1596;g1734a882cf6_0_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7" name="Google Shape;1597;g1734a882cf6_0_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0"/>
        <p:cNvGrpSpPr/>
        <p:nvPr/>
      </p:nvGrpSpPr>
      <p:grpSpPr>
        <a:xfrm>
          <a:off x="0" y="0"/>
          <a:ext cx="0" cy="0"/>
          <a:chOff x="0" y="0"/>
          <a:chExt cx="0" cy="0"/>
        </a:xfrm>
      </p:grpSpPr>
      <p:sp>
        <p:nvSpPr>
          <p:cNvPr id="2061" name="Google Shape;2061;g1734a882cf6_0_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2" name="Google Shape;2062;g1734a882cf6_0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3"/>
        <p:cNvGrpSpPr/>
        <p:nvPr/>
      </p:nvGrpSpPr>
      <p:grpSpPr>
        <a:xfrm>
          <a:off x="0" y="0"/>
          <a:ext cx="0" cy="0"/>
          <a:chOff x="0" y="0"/>
          <a:chExt cx="0" cy="0"/>
        </a:xfrm>
      </p:grpSpPr>
      <p:sp>
        <p:nvSpPr>
          <p:cNvPr id="1994" name="Google Shape;1994;g1734a882cf6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5" name="Google Shape;1995;g1734a882cf6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3"/>
        <p:cNvGrpSpPr/>
        <p:nvPr/>
      </p:nvGrpSpPr>
      <p:grpSpPr>
        <a:xfrm>
          <a:off x="0" y="0"/>
          <a:ext cx="0" cy="0"/>
          <a:chOff x="0" y="0"/>
          <a:chExt cx="0" cy="0"/>
        </a:xfrm>
      </p:grpSpPr>
      <p:sp>
        <p:nvSpPr>
          <p:cNvPr id="2254" name="Google Shape;2254;g1734a882cf6_0_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5" name="Google Shape;2255;g1734a882cf6_0_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g1734a882cf6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0" name="Google Shape;1690;g1734a882cf6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4"/>
        <p:cNvGrpSpPr/>
        <p:nvPr/>
      </p:nvGrpSpPr>
      <p:grpSpPr>
        <a:xfrm>
          <a:off x="0" y="0"/>
          <a:ext cx="0" cy="0"/>
          <a:chOff x="0" y="0"/>
          <a:chExt cx="0" cy="0"/>
        </a:xfrm>
      </p:grpSpPr>
      <p:sp>
        <p:nvSpPr>
          <p:cNvPr id="1615" name="Google Shape;1615;g1734a882cf6_0_8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6" name="Google Shape;1616;g1734a882cf6_0_8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0"/>
        <p:cNvGrpSpPr/>
        <p:nvPr/>
      </p:nvGrpSpPr>
      <p:grpSpPr>
        <a:xfrm>
          <a:off x="0" y="0"/>
          <a:ext cx="0" cy="0"/>
          <a:chOff x="0" y="0"/>
          <a:chExt cx="0" cy="0"/>
        </a:xfrm>
      </p:grpSpPr>
      <p:sp>
        <p:nvSpPr>
          <p:cNvPr id="2181" name="Google Shape;2181;g1734a882cf6_0_7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2" name="Google Shape;2182;g1734a882cf6_0_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g1734a882cf6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1" name="Google Shape;1301;g1734a882cf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g1734a882cf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5" name="Google Shape;1255;g1734a882cf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4" name="Google Shape;127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1"/>
        <p:cNvGrpSpPr/>
        <p:nvPr/>
      </p:nvGrpSpPr>
      <p:grpSpPr>
        <a:xfrm>
          <a:off x="0" y="0"/>
          <a:ext cx="0" cy="0"/>
          <a:chOff x="0" y="0"/>
          <a:chExt cx="0" cy="0"/>
        </a:xfrm>
      </p:grpSpPr>
      <p:sp>
        <p:nvSpPr>
          <p:cNvPr id="1742" name="Google Shape;1742;g1734a882cf6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3" name="Google Shape;1743;g1734a882cf6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1734a882cf6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3" name="Google Shape;1423;g1734a882cf6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1734a882cf6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3" name="Google Shape;1423;g1734a882cf6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57879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256688"/>
            <a:ext cx="7033800" cy="2193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21113"/>
            <a:ext cx="4528800" cy="365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4780389" y="2513201"/>
            <a:ext cx="5036265" cy="4113315"/>
            <a:chOff x="4780389" y="2513201"/>
            <a:chExt cx="5036265" cy="4113315"/>
          </a:xfrm>
        </p:grpSpPr>
        <p:grpSp>
          <p:nvGrpSpPr>
            <p:cNvPr id="12" name="Google Shape;12;p2"/>
            <p:cNvGrpSpPr/>
            <p:nvPr/>
          </p:nvGrpSpPr>
          <p:grpSpPr>
            <a:xfrm>
              <a:off x="4780389" y="2513201"/>
              <a:ext cx="5036265" cy="4113315"/>
              <a:chOff x="4673664" y="2214101"/>
              <a:chExt cx="5036265" cy="4113315"/>
            </a:xfrm>
          </p:grpSpPr>
          <p:sp>
            <p:nvSpPr>
              <p:cNvPr id="13" name="Google Shape;13;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4673664" y="2214101"/>
                <a:ext cx="5036265" cy="4113315"/>
                <a:chOff x="4673664" y="2214101"/>
                <a:chExt cx="5036265" cy="4113315"/>
              </a:xfrm>
            </p:grpSpPr>
            <p:grpSp>
              <p:nvGrpSpPr>
                <p:cNvPr id="15" name="Google Shape;15;p2"/>
                <p:cNvGrpSpPr/>
                <p:nvPr/>
              </p:nvGrpSpPr>
              <p:grpSpPr>
                <a:xfrm>
                  <a:off x="4673664" y="2214101"/>
                  <a:ext cx="5036265" cy="4113315"/>
                  <a:chOff x="3825164" y="427026"/>
                  <a:chExt cx="5036265" cy="4113315"/>
                </a:xfrm>
              </p:grpSpPr>
              <p:sp>
                <p:nvSpPr>
                  <p:cNvPr id="16" name="Google Shape;16;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44;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 name="Google Shape;52;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2"/>
          <p:cNvGrpSpPr/>
          <p:nvPr/>
        </p:nvGrpSpPr>
        <p:grpSpPr>
          <a:xfrm>
            <a:off x="-3382536" y="-1517162"/>
            <a:ext cx="5036265" cy="4113315"/>
            <a:chOff x="4780389" y="2513201"/>
            <a:chExt cx="5036265" cy="4113315"/>
          </a:xfrm>
        </p:grpSpPr>
        <p:grpSp>
          <p:nvGrpSpPr>
            <p:cNvPr id="56" name="Google Shape;56;p2"/>
            <p:cNvGrpSpPr/>
            <p:nvPr/>
          </p:nvGrpSpPr>
          <p:grpSpPr>
            <a:xfrm>
              <a:off x="4780389" y="2513201"/>
              <a:ext cx="5036265" cy="4113315"/>
              <a:chOff x="4673664" y="2214101"/>
              <a:chExt cx="5036265" cy="4113315"/>
            </a:xfrm>
          </p:grpSpPr>
          <p:sp>
            <p:nvSpPr>
              <p:cNvPr id="57" name="Google Shape;57;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58;p2"/>
              <p:cNvGrpSpPr/>
              <p:nvPr/>
            </p:nvGrpSpPr>
            <p:grpSpPr>
              <a:xfrm>
                <a:off x="4673664" y="2214101"/>
                <a:ext cx="5036265" cy="4113315"/>
                <a:chOff x="4673664" y="2214101"/>
                <a:chExt cx="5036265" cy="4113315"/>
              </a:xfrm>
            </p:grpSpPr>
            <p:grpSp>
              <p:nvGrpSpPr>
                <p:cNvPr id="59" name="Google Shape;59;p2"/>
                <p:cNvGrpSpPr/>
                <p:nvPr/>
              </p:nvGrpSpPr>
              <p:grpSpPr>
                <a:xfrm>
                  <a:off x="4673664" y="2214101"/>
                  <a:ext cx="5036265" cy="4113315"/>
                  <a:chOff x="3825164" y="427026"/>
                  <a:chExt cx="5036265" cy="4113315"/>
                </a:xfrm>
              </p:grpSpPr>
              <p:sp>
                <p:nvSpPr>
                  <p:cNvPr id="60" name="Google Shape;60;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6" name="Google Shape;96;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advTm="5000">
        <p14:prism isContent="1" isInverted="1"/>
      </p:transition>
    </mc:Choice>
    <mc:Fallback>
      <p:transition spd="slow" advTm="5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36"/>
        <p:cNvGrpSpPr/>
        <p:nvPr/>
      </p:nvGrpSpPr>
      <p:grpSpPr>
        <a:xfrm>
          <a:off x="0" y="0"/>
          <a:ext cx="0" cy="0"/>
          <a:chOff x="0" y="0"/>
          <a:chExt cx="0" cy="0"/>
        </a:xfrm>
      </p:grpSpPr>
      <p:sp>
        <p:nvSpPr>
          <p:cNvPr id="537" name="Google Shape;537;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38" name="Google Shape;538;p13"/>
          <p:cNvSpPr txBox="1">
            <a:spLocks noGrp="1"/>
          </p:cNvSpPr>
          <p:nvPr>
            <p:ph type="subTitle" idx="1"/>
          </p:nvPr>
        </p:nvSpPr>
        <p:spPr>
          <a:xfrm>
            <a:off x="5784713" y="152095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9" name="Google Shape;539;p13"/>
          <p:cNvSpPr txBox="1">
            <a:spLocks noGrp="1"/>
          </p:cNvSpPr>
          <p:nvPr>
            <p:ph type="title" idx="2" hasCustomPrompt="1"/>
          </p:nvPr>
        </p:nvSpPr>
        <p:spPr>
          <a:xfrm>
            <a:off x="890575" y="152095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0" name="Google Shape;540;p13"/>
          <p:cNvSpPr txBox="1">
            <a:spLocks noGrp="1"/>
          </p:cNvSpPr>
          <p:nvPr>
            <p:ph type="subTitle" idx="3"/>
          </p:nvPr>
        </p:nvSpPr>
        <p:spPr>
          <a:xfrm>
            <a:off x="1954644" y="152095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1" name="Google Shape;541;p13"/>
          <p:cNvSpPr txBox="1">
            <a:spLocks noGrp="1"/>
          </p:cNvSpPr>
          <p:nvPr>
            <p:ph type="subTitle" idx="4"/>
          </p:nvPr>
        </p:nvSpPr>
        <p:spPr>
          <a:xfrm>
            <a:off x="5784713" y="2154035"/>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2" name="Google Shape;542;p13"/>
          <p:cNvSpPr txBox="1">
            <a:spLocks noGrp="1"/>
          </p:cNvSpPr>
          <p:nvPr>
            <p:ph type="title" idx="5" hasCustomPrompt="1"/>
          </p:nvPr>
        </p:nvSpPr>
        <p:spPr>
          <a:xfrm>
            <a:off x="890575" y="2154035"/>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3" name="Google Shape;543;p13"/>
          <p:cNvSpPr txBox="1">
            <a:spLocks noGrp="1"/>
          </p:cNvSpPr>
          <p:nvPr>
            <p:ph type="subTitle" idx="6"/>
          </p:nvPr>
        </p:nvSpPr>
        <p:spPr>
          <a:xfrm>
            <a:off x="1954644" y="2154035"/>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4" name="Google Shape;544;p13"/>
          <p:cNvSpPr txBox="1">
            <a:spLocks noGrp="1"/>
          </p:cNvSpPr>
          <p:nvPr>
            <p:ph type="subTitle" idx="7"/>
          </p:nvPr>
        </p:nvSpPr>
        <p:spPr>
          <a:xfrm>
            <a:off x="5784713" y="278712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5" name="Google Shape;545;p13"/>
          <p:cNvSpPr txBox="1">
            <a:spLocks noGrp="1"/>
          </p:cNvSpPr>
          <p:nvPr>
            <p:ph type="title" idx="8" hasCustomPrompt="1"/>
          </p:nvPr>
        </p:nvSpPr>
        <p:spPr>
          <a:xfrm>
            <a:off x="890575" y="278712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6" name="Google Shape;546;p13"/>
          <p:cNvSpPr txBox="1">
            <a:spLocks noGrp="1"/>
          </p:cNvSpPr>
          <p:nvPr>
            <p:ph type="subTitle" idx="9"/>
          </p:nvPr>
        </p:nvSpPr>
        <p:spPr>
          <a:xfrm>
            <a:off x="1954644" y="278712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7" name="Google Shape;547;p13"/>
          <p:cNvSpPr txBox="1">
            <a:spLocks noGrp="1"/>
          </p:cNvSpPr>
          <p:nvPr>
            <p:ph type="subTitle" idx="13"/>
          </p:nvPr>
        </p:nvSpPr>
        <p:spPr>
          <a:xfrm>
            <a:off x="5784713" y="3420205"/>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8" name="Google Shape;548;p13"/>
          <p:cNvSpPr txBox="1">
            <a:spLocks noGrp="1"/>
          </p:cNvSpPr>
          <p:nvPr>
            <p:ph type="title" idx="14" hasCustomPrompt="1"/>
          </p:nvPr>
        </p:nvSpPr>
        <p:spPr>
          <a:xfrm>
            <a:off x="890575" y="3420205"/>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9" name="Google Shape;549;p13"/>
          <p:cNvSpPr txBox="1">
            <a:spLocks noGrp="1"/>
          </p:cNvSpPr>
          <p:nvPr>
            <p:ph type="subTitle" idx="15"/>
          </p:nvPr>
        </p:nvSpPr>
        <p:spPr>
          <a:xfrm>
            <a:off x="1954644" y="3420205"/>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50" name="Google Shape;550;p13"/>
          <p:cNvSpPr txBox="1">
            <a:spLocks noGrp="1"/>
          </p:cNvSpPr>
          <p:nvPr>
            <p:ph type="subTitle" idx="16"/>
          </p:nvPr>
        </p:nvSpPr>
        <p:spPr>
          <a:xfrm>
            <a:off x="5784713" y="405329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1" name="Google Shape;551;p13"/>
          <p:cNvSpPr txBox="1">
            <a:spLocks noGrp="1"/>
          </p:cNvSpPr>
          <p:nvPr>
            <p:ph type="title" idx="17" hasCustomPrompt="1"/>
          </p:nvPr>
        </p:nvSpPr>
        <p:spPr>
          <a:xfrm>
            <a:off x="890575" y="405329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2" name="Google Shape;552;p13"/>
          <p:cNvSpPr txBox="1">
            <a:spLocks noGrp="1"/>
          </p:cNvSpPr>
          <p:nvPr>
            <p:ph type="subTitle" idx="18"/>
          </p:nvPr>
        </p:nvSpPr>
        <p:spPr>
          <a:xfrm>
            <a:off x="1954644" y="405329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553" name="Google Shape;553;p13"/>
          <p:cNvGrpSpPr/>
          <p:nvPr/>
        </p:nvGrpSpPr>
        <p:grpSpPr>
          <a:xfrm>
            <a:off x="-3773061" y="-978862"/>
            <a:ext cx="5036265" cy="4113315"/>
            <a:chOff x="4780389" y="2513201"/>
            <a:chExt cx="5036265" cy="4113315"/>
          </a:xfrm>
        </p:grpSpPr>
        <p:grpSp>
          <p:nvGrpSpPr>
            <p:cNvPr id="554" name="Google Shape;554;p13"/>
            <p:cNvGrpSpPr/>
            <p:nvPr/>
          </p:nvGrpSpPr>
          <p:grpSpPr>
            <a:xfrm>
              <a:off x="4780389" y="2513201"/>
              <a:ext cx="5036265" cy="4113315"/>
              <a:chOff x="4673664" y="2214101"/>
              <a:chExt cx="5036265" cy="4113315"/>
            </a:xfrm>
          </p:grpSpPr>
          <p:sp>
            <p:nvSpPr>
              <p:cNvPr id="555" name="Google Shape;555;p1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 name="Google Shape;556;p13"/>
              <p:cNvGrpSpPr/>
              <p:nvPr/>
            </p:nvGrpSpPr>
            <p:grpSpPr>
              <a:xfrm>
                <a:off x="4673664" y="2214101"/>
                <a:ext cx="5036265" cy="4113315"/>
                <a:chOff x="4673664" y="2214101"/>
                <a:chExt cx="5036265" cy="4113315"/>
              </a:xfrm>
            </p:grpSpPr>
            <p:grpSp>
              <p:nvGrpSpPr>
                <p:cNvPr id="557" name="Google Shape;557;p13"/>
                <p:cNvGrpSpPr/>
                <p:nvPr/>
              </p:nvGrpSpPr>
              <p:grpSpPr>
                <a:xfrm>
                  <a:off x="4673664" y="2214101"/>
                  <a:ext cx="5036265" cy="4113315"/>
                  <a:chOff x="3825164" y="427026"/>
                  <a:chExt cx="5036265" cy="4113315"/>
                </a:xfrm>
              </p:grpSpPr>
              <p:sp>
                <p:nvSpPr>
                  <p:cNvPr id="558" name="Google Shape;558;p1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 name="Google Shape;586;p1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4" name="Google Shape;594;p1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advTm="5000">
        <p14:prism isContent="1" isInverted="1"/>
      </p:transition>
    </mc:Choice>
    <mc:Fallback>
      <p:transition spd="slow" advTm="5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597"/>
        <p:cNvGrpSpPr/>
        <p:nvPr/>
      </p:nvGrpSpPr>
      <p:grpSpPr>
        <a:xfrm>
          <a:off x="0" y="0"/>
          <a:ext cx="0" cy="0"/>
          <a:chOff x="0" y="0"/>
          <a:chExt cx="0" cy="0"/>
        </a:xfrm>
      </p:grpSpPr>
      <p:sp>
        <p:nvSpPr>
          <p:cNvPr id="598" name="Google Shape;598;p14"/>
          <p:cNvSpPr txBox="1">
            <a:spLocks noGrp="1"/>
          </p:cNvSpPr>
          <p:nvPr>
            <p:ph type="title"/>
          </p:nvPr>
        </p:nvSpPr>
        <p:spPr>
          <a:xfrm>
            <a:off x="3424066" y="3475500"/>
            <a:ext cx="5006700" cy="531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599" name="Google Shape;599;p14"/>
          <p:cNvSpPr txBox="1">
            <a:spLocks noGrp="1"/>
          </p:cNvSpPr>
          <p:nvPr>
            <p:ph type="subTitle" idx="1"/>
          </p:nvPr>
        </p:nvSpPr>
        <p:spPr>
          <a:xfrm>
            <a:off x="3423950" y="1025400"/>
            <a:ext cx="5006700" cy="24501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600" name="Google Shape;600;p14"/>
          <p:cNvGrpSpPr/>
          <p:nvPr/>
        </p:nvGrpSpPr>
        <p:grpSpPr>
          <a:xfrm>
            <a:off x="7107962" y="-355553"/>
            <a:ext cx="1934332" cy="1332011"/>
            <a:chOff x="7107962" y="-355553"/>
            <a:chExt cx="1934332" cy="1332011"/>
          </a:xfrm>
        </p:grpSpPr>
        <p:sp>
          <p:nvSpPr>
            <p:cNvPr id="601" name="Google Shape;601;p14"/>
            <p:cNvSpPr/>
            <p:nvPr/>
          </p:nvSpPr>
          <p:spPr>
            <a:xfrm rot="-157512" flipH="1">
              <a:off x="7124135" y="209124"/>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4"/>
            <p:cNvSpPr/>
            <p:nvPr/>
          </p:nvSpPr>
          <p:spPr>
            <a:xfrm rot="-157512" flipH="1">
              <a:off x="7112323" y="35256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4"/>
            <p:cNvSpPr/>
            <p:nvPr/>
          </p:nvSpPr>
          <p:spPr>
            <a:xfrm rot="-157512" flipH="1">
              <a:off x="7729061" y="729798"/>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4"/>
            <p:cNvSpPr/>
            <p:nvPr/>
          </p:nvSpPr>
          <p:spPr>
            <a:xfrm rot="-157512" flipH="1">
              <a:off x="7756527" y="-354275"/>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4"/>
            <p:cNvSpPr/>
            <p:nvPr/>
          </p:nvSpPr>
          <p:spPr>
            <a:xfrm rot="-157512" flipH="1">
              <a:off x="8076682" y="-30913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4"/>
            <p:cNvSpPr/>
            <p:nvPr/>
          </p:nvSpPr>
          <p:spPr>
            <a:xfrm rot="-157512" flipH="1">
              <a:off x="7450823" y="-32498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4"/>
            <p:cNvSpPr/>
            <p:nvPr/>
          </p:nvSpPr>
          <p:spPr>
            <a:xfrm rot="-157512" flipH="1">
              <a:off x="8375904" y="240832"/>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4"/>
            <p:cNvSpPr/>
            <p:nvPr/>
          </p:nvSpPr>
          <p:spPr>
            <a:xfrm rot="-157512" flipH="1">
              <a:off x="7750020" y="224978"/>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 name="Google Shape;609;p14"/>
          <p:cNvGrpSpPr/>
          <p:nvPr/>
        </p:nvGrpSpPr>
        <p:grpSpPr>
          <a:xfrm>
            <a:off x="108580" y="3475490"/>
            <a:ext cx="1961773" cy="2399979"/>
            <a:chOff x="108580" y="3135490"/>
            <a:chExt cx="1961773" cy="2399979"/>
          </a:xfrm>
        </p:grpSpPr>
        <p:sp>
          <p:nvSpPr>
            <p:cNvPr id="610" name="Google Shape;610;p14"/>
            <p:cNvSpPr/>
            <p:nvPr/>
          </p:nvSpPr>
          <p:spPr>
            <a:xfrm rot="-157512" flipH="1">
              <a:off x="1392148" y="33295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4"/>
            <p:cNvSpPr/>
            <p:nvPr/>
          </p:nvSpPr>
          <p:spPr>
            <a:xfrm rot="-157512" flipH="1">
              <a:off x="1064998" y="38641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4"/>
            <p:cNvSpPr/>
            <p:nvPr/>
          </p:nvSpPr>
          <p:spPr>
            <a:xfrm rot="-157512" flipH="1">
              <a:off x="1364223" y="440671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4"/>
            <p:cNvSpPr/>
            <p:nvPr/>
          </p:nvSpPr>
          <p:spPr>
            <a:xfrm rot="-157512" flipH="1">
              <a:off x="119483" y="438279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 name="Google Shape;614;p14"/>
            <p:cNvGrpSpPr/>
            <p:nvPr/>
          </p:nvGrpSpPr>
          <p:grpSpPr>
            <a:xfrm>
              <a:off x="108580" y="3135490"/>
              <a:ext cx="1961773" cy="2399979"/>
              <a:chOff x="108580" y="3135490"/>
              <a:chExt cx="1961773" cy="2399979"/>
            </a:xfrm>
          </p:grpSpPr>
          <p:sp>
            <p:nvSpPr>
              <p:cNvPr id="615" name="Google Shape;615;p14"/>
              <p:cNvSpPr/>
              <p:nvPr/>
            </p:nvSpPr>
            <p:spPr>
              <a:xfrm rot="-157512" flipH="1">
                <a:off x="1376547" y="4265784"/>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4"/>
              <p:cNvSpPr/>
              <p:nvPr/>
            </p:nvSpPr>
            <p:spPr>
              <a:xfrm rot="-157512" flipH="1">
                <a:off x="1077325" y="3715820"/>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4"/>
              <p:cNvSpPr/>
              <p:nvPr/>
            </p:nvSpPr>
            <p:spPr>
              <a:xfrm rot="-157512" flipH="1">
                <a:off x="1404013" y="3181711"/>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4"/>
              <p:cNvSpPr/>
              <p:nvPr/>
            </p:nvSpPr>
            <p:spPr>
              <a:xfrm rot="-157512" flipH="1">
                <a:off x="451466" y="3699965"/>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4"/>
              <p:cNvSpPr/>
              <p:nvPr/>
            </p:nvSpPr>
            <p:spPr>
              <a:xfrm rot="-157512" flipH="1">
                <a:off x="152244" y="3150001"/>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4"/>
              <p:cNvSpPr/>
              <p:nvPr/>
            </p:nvSpPr>
            <p:spPr>
              <a:xfrm rot="-157512" flipH="1">
                <a:off x="778129" y="3165856"/>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4"/>
              <p:cNvSpPr/>
              <p:nvPr/>
            </p:nvSpPr>
            <p:spPr>
              <a:xfrm rot="-157512" flipH="1">
                <a:off x="124753" y="4234050"/>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4"/>
              <p:cNvSpPr/>
              <p:nvPr/>
            </p:nvSpPr>
            <p:spPr>
              <a:xfrm rot="-157512" flipH="1">
                <a:off x="423974" y="4784014"/>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4"/>
              <p:cNvSpPr/>
              <p:nvPr/>
            </p:nvSpPr>
            <p:spPr>
              <a:xfrm rot="-157512" flipH="1">
                <a:off x="1049859" y="4799893"/>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mc:Choice xmlns:p14="http://schemas.microsoft.com/office/powerpoint/2010/main" Requires="p14">
      <p:transition spd="slow" advTm="5000">
        <p14:prism isContent="1" isInverted="1"/>
      </p:transition>
    </mc:Choice>
    <mc:Fallback>
      <p:transition spd="slow" advTm="5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748"/>
        <p:cNvGrpSpPr/>
        <p:nvPr/>
      </p:nvGrpSpPr>
      <p:grpSpPr>
        <a:xfrm>
          <a:off x="0" y="0"/>
          <a:ext cx="0" cy="0"/>
          <a:chOff x="0" y="0"/>
          <a:chExt cx="0" cy="0"/>
        </a:xfrm>
      </p:grpSpPr>
      <p:sp>
        <p:nvSpPr>
          <p:cNvPr id="749" name="Google Shape;749;p2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50" name="Google Shape;750;p20"/>
          <p:cNvSpPr txBox="1">
            <a:spLocks noGrp="1"/>
          </p:cNvSpPr>
          <p:nvPr>
            <p:ph type="subTitle" idx="1"/>
          </p:nvPr>
        </p:nvSpPr>
        <p:spPr>
          <a:xfrm>
            <a:off x="4236935" y="3459222"/>
            <a:ext cx="2505600" cy="484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51" name="Google Shape;751;p20"/>
          <p:cNvSpPr txBox="1">
            <a:spLocks noGrp="1"/>
          </p:cNvSpPr>
          <p:nvPr>
            <p:ph type="subTitle" idx="2"/>
          </p:nvPr>
        </p:nvSpPr>
        <p:spPr>
          <a:xfrm>
            <a:off x="2401463" y="2055647"/>
            <a:ext cx="2505600" cy="48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52" name="Google Shape;752;p20"/>
          <p:cNvSpPr txBox="1">
            <a:spLocks noGrp="1"/>
          </p:cNvSpPr>
          <p:nvPr>
            <p:ph type="subTitle" idx="3"/>
          </p:nvPr>
        </p:nvSpPr>
        <p:spPr>
          <a:xfrm>
            <a:off x="2401463" y="1598450"/>
            <a:ext cx="25056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53" name="Google Shape;753;p20"/>
          <p:cNvSpPr txBox="1">
            <a:spLocks noGrp="1"/>
          </p:cNvSpPr>
          <p:nvPr>
            <p:ph type="subTitle" idx="4"/>
          </p:nvPr>
        </p:nvSpPr>
        <p:spPr>
          <a:xfrm>
            <a:off x="4236938" y="3002025"/>
            <a:ext cx="2505600" cy="457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754" name="Google Shape;754;p20"/>
          <p:cNvGrpSpPr/>
          <p:nvPr/>
        </p:nvGrpSpPr>
        <p:grpSpPr>
          <a:xfrm rot="-121718">
            <a:off x="7509504" y="-374087"/>
            <a:ext cx="1961826" cy="2400044"/>
            <a:chOff x="108580" y="3135490"/>
            <a:chExt cx="1961773" cy="2399979"/>
          </a:xfrm>
        </p:grpSpPr>
        <p:sp>
          <p:nvSpPr>
            <p:cNvPr id="755" name="Google Shape;755;p20"/>
            <p:cNvSpPr/>
            <p:nvPr/>
          </p:nvSpPr>
          <p:spPr>
            <a:xfrm rot="-157512" flipH="1">
              <a:off x="1392148" y="33295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0"/>
            <p:cNvSpPr/>
            <p:nvPr/>
          </p:nvSpPr>
          <p:spPr>
            <a:xfrm rot="-157512" flipH="1">
              <a:off x="1064998" y="38641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0"/>
            <p:cNvSpPr/>
            <p:nvPr/>
          </p:nvSpPr>
          <p:spPr>
            <a:xfrm rot="-157512" flipH="1">
              <a:off x="1364223" y="440671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0"/>
            <p:cNvSpPr/>
            <p:nvPr/>
          </p:nvSpPr>
          <p:spPr>
            <a:xfrm rot="-157512" flipH="1">
              <a:off x="119483" y="438279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 name="Google Shape;759;p20"/>
            <p:cNvGrpSpPr/>
            <p:nvPr/>
          </p:nvGrpSpPr>
          <p:grpSpPr>
            <a:xfrm>
              <a:off x="108580" y="3135490"/>
              <a:ext cx="1961773" cy="2399979"/>
              <a:chOff x="108580" y="3135490"/>
              <a:chExt cx="1961773" cy="2399979"/>
            </a:xfrm>
          </p:grpSpPr>
          <p:sp>
            <p:nvSpPr>
              <p:cNvPr id="760" name="Google Shape;760;p20"/>
              <p:cNvSpPr/>
              <p:nvPr/>
            </p:nvSpPr>
            <p:spPr>
              <a:xfrm rot="-157512" flipH="1">
                <a:off x="1376547" y="4265784"/>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0"/>
              <p:cNvSpPr/>
              <p:nvPr/>
            </p:nvSpPr>
            <p:spPr>
              <a:xfrm rot="-157512" flipH="1">
                <a:off x="1077325" y="3715820"/>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0"/>
              <p:cNvSpPr/>
              <p:nvPr/>
            </p:nvSpPr>
            <p:spPr>
              <a:xfrm rot="-157512" flipH="1">
                <a:off x="1404013" y="3181711"/>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0"/>
              <p:cNvSpPr/>
              <p:nvPr/>
            </p:nvSpPr>
            <p:spPr>
              <a:xfrm rot="-157512" flipH="1">
                <a:off x="451466" y="3699965"/>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0"/>
              <p:cNvSpPr/>
              <p:nvPr/>
            </p:nvSpPr>
            <p:spPr>
              <a:xfrm rot="-157512" flipH="1">
                <a:off x="152244" y="3150001"/>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0"/>
              <p:cNvSpPr/>
              <p:nvPr/>
            </p:nvSpPr>
            <p:spPr>
              <a:xfrm rot="-157512" flipH="1">
                <a:off x="778129" y="3165856"/>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0"/>
              <p:cNvSpPr/>
              <p:nvPr/>
            </p:nvSpPr>
            <p:spPr>
              <a:xfrm rot="-157512" flipH="1">
                <a:off x="124753" y="4234050"/>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0"/>
              <p:cNvSpPr/>
              <p:nvPr/>
            </p:nvSpPr>
            <p:spPr>
              <a:xfrm rot="-157512" flipH="1">
                <a:off x="423974" y="4784014"/>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0"/>
              <p:cNvSpPr/>
              <p:nvPr/>
            </p:nvSpPr>
            <p:spPr>
              <a:xfrm rot="-157512" flipH="1">
                <a:off x="1049859" y="4799893"/>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9" name="Google Shape;769;p20"/>
          <p:cNvGrpSpPr/>
          <p:nvPr/>
        </p:nvGrpSpPr>
        <p:grpSpPr>
          <a:xfrm rot="-121718">
            <a:off x="-186696" y="3321613"/>
            <a:ext cx="1961826" cy="2400044"/>
            <a:chOff x="108580" y="3135490"/>
            <a:chExt cx="1961773" cy="2399979"/>
          </a:xfrm>
        </p:grpSpPr>
        <p:sp>
          <p:nvSpPr>
            <p:cNvPr id="770" name="Google Shape;770;p20"/>
            <p:cNvSpPr/>
            <p:nvPr/>
          </p:nvSpPr>
          <p:spPr>
            <a:xfrm rot="-157512" flipH="1">
              <a:off x="1392148" y="33295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0"/>
            <p:cNvSpPr/>
            <p:nvPr/>
          </p:nvSpPr>
          <p:spPr>
            <a:xfrm rot="-157512" flipH="1">
              <a:off x="1064998" y="38641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0"/>
            <p:cNvSpPr/>
            <p:nvPr/>
          </p:nvSpPr>
          <p:spPr>
            <a:xfrm rot="-157512" flipH="1">
              <a:off x="1364223" y="440671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0"/>
            <p:cNvSpPr/>
            <p:nvPr/>
          </p:nvSpPr>
          <p:spPr>
            <a:xfrm rot="-157512" flipH="1">
              <a:off x="119483" y="438279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4" name="Google Shape;774;p20"/>
            <p:cNvGrpSpPr/>
            <p:nvPr/>
          </p:nvGrpSpPr>
          <p:grpSpPr>
            <a:xfrm>
              <a:off x="108580" y="3135490"/>
              <a:ext cx="1961773" cy="2399979"/>
              <a:chOff x="108580" y="3135490"/>
              <a:chExt cx="1961773" cy="2399979"/>
            </a:xfrm>
          </p:grpSpPr>
          <p:sp>
            <p:nvSpPr>
              <p:cNvPr id="775" name="Google Shape;775;p20"/>
              <p:cNvSpPr/>
              <p:nvPr/>
            </p:nvSpPr>
            <p:spPr>
              <a:xfrm rot="-157512" flipH="1">
                <a:off x="1376547" y="4265784"/>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0"/>
              <p:cNvSpPr/>
              <p:nvPr/>
            </p:nvSpPr>
            <p:spPr>
              <a:xfrm rot="-157512" flipH="1">
                <a:off x="1077325" y="3715820"/>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0"/>
              <p:cNvSpPr/>
              <p:nvPr/>
            </p:nvSpPr>
            <p:spPr>
              <a:xfrm rot="-157512" flipH="1">
                <a:off x="1404013" y="3181711"/>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0"/>
              <p:cNvSpPr/>
              <p:nvPr/>
            </p:nvSpPr>
            <p:spPr>
              <a:xfrm rot="-157512" flipH="1">
                <a:off x="451466" y="3699965"/>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0"/>
              <p:cNvSpPr/>
              <p:nvPr/>
            </p:nvSpPr>
            <p:spPr>
              <a:xfrm rot="-157512" flipH="1">
                <a:off x="152244" y="3150001"/>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0"/>
              <p:cNvSpPr/>
              <p:nvPr/>
            </p:nvSpPr>
            <p:spPr>
              <a:xfrm rot="-157512" flipH="1">
                <a:off x="778129" y="3165856"/>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0"/>
              <p:cNvSpPr/>
              <p:nvPr/>
            </p:nvSpPr>
            <p:spPr>
              <a:xfrm rot="-157512" flipH="1">
                <a:off x="124753" y="4234050"/>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0"/>
              <p:cNvSpPr/>
              <p:nvPr/>
            </p:nvSpPr>
            <p:spPr>
              <a:xfrm rot="-157512" flipH="1">
                <a:off x="423974" y="4784014"/>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0"/>
              <p:cNvSpPr/>
              <p:nvPr/>
            </p:nvSpPr>
            <p:spPr>
              <a:xfrm rot="-157512" flipH="1">
                <a:off x="1049859" y="4799893"/>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mc:Choice xmlns:p14="http://schemas.microsoft.com/office/powerpoint/2010/main" Requires="p14">
      <p:transition spd="slow" advTm="5000">
        <p14:prism isContent="1" isInverted="1"/>
      </p:transition>
    </mc:Choice>
    <mc:Fallback>
      <p:transition spd="slow" advTm="5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810"/>
        <p:cNvGrpSpPr/>
        <p:nvPr/>
      </p:nvGrpSpPr>
      <p:grpSpPr>
        <a:xfrm>
          <a:off x="0" y="0"/>
          <a:ext cx="0" cy="0"/>
          <a:chOff x="0" y="0"/>
          <a:chExt cx="0" cy="0"/>
        </a:xfrm>
      </p:grpSpPr>
      <p:sp>
        <p:nvSpPr>
          <p:cNvPr id="811" name="Google Shape;811;p2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12" name="Google Shape;812;p22"/>
          <p:cNvSpPr txBox="1">
            <a:spLocks noGrp="1"/>
          </p:cNvSpPr>
          <p:nvPr>
            <p:ph type="subTitle" idx="1"/>
          </p:nvPr>
        </p:nvSpPr>
        <p:spPr>
          <a:xfrm>
            <a:off x="926987" y="3180750"/>
            <a:ext cx="2095200" cy="8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3" name="Google Shape;813;p22"/>
          <p:cNvSpPr txBox="1">
            <a:spLocks noGrp="1"/>
          </p:cNvSpPr>
          <p:nvPr>
            <p:ph type="subTitle" idx="2"/>
          </p:nvPr>
        </p:nvSpPr>
        <p:spPr>
          <a:xfrm>
            <a:off x="3524399" y="3180750"/>
            <a:ext cx="2095200" cy="8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4" name="Google Shape;814;p22"/>
          <p:cNvSpPr txBox="1">
            <a:spLocks noGrp="1"/>
          </p:cNvSpPr>
          <p:nvPr>
            <p:ph type="subTitle" idx="3"/>
          </p:nvPr>
        </p:nvSpPr>
        <p:spPr>
          <a:xfrm>
            <a:off x="6121811" y="3180750"/>
            <a:ext cx="2095200" cy="8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5" name="Google Shape;815;p22"/>
          <p:cNvSpPr txBox="1">
            <a:spLocks noGrp="1"/>
          </p:cNvSpPr>
          <p:nvPr>
            <p:ph type="subTitle" idx="4"/>
          </p:nvPr>
        </p:nvSpPr>
        <p:spPr>
          <a:xfrm>
            <a:off x="926987" y="2726175"/>
            <a:ext cx="2095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16" name="Google Shape;816;p22"/>
          <p:cNvSpPr txBox="1">
            <a:spLocks noGrp="1"/>
          </p:cNvSpPr>
          <p:nvPr>
            <p:ph type="subTitle" idx="5"/>
          </p:nvPr>
        </p:nvSpPr>
        <p:spPr>
          <a:xfrm>
            <a:off x="3524399" y="2726175"/>
            <a:ext cx="2095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17" name="Google Shape;817;p22"/>
          <p:cNvSpPr txBox="1">
            <a:spLocks noGrp="1"/>
          </p:cNvSpPr>
          <p:nvPr>
            <p:ph type="subTitle" idx="6"/>
          </p:nvPr>
        </p:nvSpPr>
        <p:spPr>
          <a:xfrm>
            <a:off x="6121811" y="2726175"/>
            <a:ext cx="2095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818" name="Google Shape;818;p22"/>
          <p:cNvGrpSpPr/>
          <p:nvPr/>
        </p:nvGrpSpPr>
        <p:grpSpPr>
          <a:xfrm>
            <a:off x="7221517" y="-507956"/>
            <a:ext cx="2532725" cy="1881750"/>
            <a:chOff x="7221517" y="-507956"/>
            <a:chExt cx="2532725" cy="1881750"/>
          </a:xfrm>
        </p:grpSpPr>
        <p:sp>
          <p:nvSpPr>
            <p:cNvPr id="819" name="Google Shape;819;p22"/>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2"/>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2"/>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2"/>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2"/>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2"/>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2"/>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2"/>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2"/>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2"/>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 name="Google Shape;829;p22"/>
          <p:cNvGrpSpPr/>
          <p:nvPr/>
        </p:nvGrpSpPr>
        <p:grpSpPr>
          <a:xfrm flipH="1">
            <a:off x="-836633" y="-507956"/>
            <a:ext cx="2532725" cy="1881750"/>
            <a:chOff x="7221517" y="-507956"/>
            <a:chExt cx="2532725" cy="1881750"/>
          </a:xfrm>
        </p:grpSpPr>
        <p:sp>
          <p:nvSpPr>
            <p:cNvPr id="830" name="Google Shape;830;p22"/>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2"/>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2"/>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2"/>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2"/>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2"/>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2"/>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2"/>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2"/>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2"/>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advTm="5000">
        <p14:prism isContent="1" isInverted="1"/>
      </p:transition>
    </mc:Choice>
    <mc:Fallback>
      <p:transition spd="slow" advTm="5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840"/>
        <p:cNvGrpSpPr/>
        <p:nvPr/>
      </p:nvGrpSpPr>
      <p:grpSpPr>
        <a:xfrm>
          <a:off x="0" y="0"/>
          <a:ext cx="0" cy="0"/>
          <a:chOff x="0" y="0"/>
          <a:chExt cx="0" cy="0"/>
        </a:xfrm>
      </p:grpSpPr>
      <p:sp>
        <p:nvSpPr>
          <p:cNvPr id="841" name="Google Shape;841;p2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42" name="Google Shape;842;p23"/>
          <p:cNvSpPr txBox="1">
            <a:spLocks noGrp="1"/>
          </p:cNvSpPr>
          <p:nvPr>
            <p:ph type="subTitle" idx="1"/>
          </p:nvPr>
        </p:nvSpPr>
        <p:spPr>
          <a:xfrm>
            <a:off x="1755325" y="2204775"/>
            <a:ext cx="25950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3" name="Google Shape;843;p23"/>
          <p:cNvSpPr txBox="1">
            <a:spLocks noGrp="1"/>
          </p:cNvSpPr>
          <p:nvPr>
            <p:ph type="subTitle" idx="2"/>
          </p:nvPr>
        </p:nvSpPr>
        <p:spPr>
          <a:xfrm>
            <a:off x="4793684" y="2204775"/>
            <a:ext cx="25950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4" name="Google Shape;844;p23"/>
          <p:cNvSpPr txBox="1">
            <a:spLocks noGrp="1"/>
          </p:cNvSpPr>
          <p:nvPr>
            <p:ph type="subTitle" idx="3"/>
          </p:nvPr>
        </p:nvSpPr>
        <p:spPr>
          <a:xfrm>
            <a:off x="1755325" y="3638175"/>
            <a:ext cx="25950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5" name="Google Shape;845;p23"/>
          <p:cNvSpPr txBox="1">
            <a:spLocks noGrp="1"/>
          </p:cNvSpPr>
          <p:nvPr>
            <p:ph type="subTitle" idx="4"/>
          </p:nvPr>
        </p:nvSpPr>
        <p:spPr>
          <a:xfrm>
            <a:off x="4793684" y="3638175"/>
            <a:ext cx="25950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6" name="Google Shape;846;p23"/>
          <p:cNvSpPr txBox="1">
            <a:spLocks noGrp="1"/>
          </p:cNvSpPr>
          <p:nvPr>
            <p:ph type="subTitle" idx="5"/>
          </p:nvPr>
        </p:nvSpPr>
        <p:spPr>
          <a:xfrm>
            <a:off x="1755325" y="1747575"/>
            <a:ext cx="2595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47" name="Google Shape;847;p23"/>
          <p:cNvSpPr txBox="1">
            <a:spLocks noGrp="1"/>
          </p:cNvSpPr>
          <p:nvPr>
            <p:ph type="subTitle" idx="6"/>
          </p:nvPr>
        </p:nvSpPr>
        <p:spPr>
          <a:xfrm>
            <a:off x="1755325" y="3180975"/>
            <a:ext cx="2595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48" name="Google Shape;848;p23"/>
          <p:cNvSpPr txBox="1">
            <a:spLocks noGrp="1"/>
          </p:cNvSpPr>
          <p:nvPr>
            <p:ph type="subTitle" idx="7"/>
          </p:nvPr>
        </p:nvSpPr>
        <p:spPr>
          <a:xfrm>
            <a:off x="4793680" y="1747575"/>
            <a:ext cx="2595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49" name="Google Shape;849;p23"/>
          <p:cNvSpPr txBox="1">
            <a:spLocks noGrp="1"/>
          </p:cNvSpPr>
          <p:nvPr>
            <p:ph type="subTitle" idx="8"/>
          </p:nvPr>
        </p:nvSpPr>
        <p:spPr>
          <a:xfrm>
            <a:off x="4793680" y="3180975"/>
            <a:ext cx="2595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850" name="Google Shape;850;p23"/>
          <p:cNvGrpSpPr/>
          <p:nvPr/>
        </p:nvGrpSpPr>
        <p:grpSpPr>
          <a:xfrm flipH="1">
            <a:off x="-884258" y="-507956"/>
            <a:ext cx="2532725" cy="1881750"/>
            <a:chOff x="7221517" y="-507956"/>
            <a:chExt cx="2532725" cy="1881750"/>
          </a:xfrm>
        </p:grpSpPr>
        <p:sp>
          <p:nvSpPr>
            <p:cNvPr id="851" name="Google Shape;851;p23"/>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3"/>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3"/>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3"/>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3"/>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3"/>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3"/>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3"/>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3"/>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3"/>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23"/>
          <p:cNvGrpSpPr/>
          <p:nvPr/>
        </p:nvGrpSpPr>
        <p:grpSpPr>
          <a:xfrm flipH="1">
            <a:off x="7421542" y="4092619"/>
            <a:ext cx="2532725" cy="1881750"/>
            <a:chOff x="7221517" y="-507956"/>
            <a:chExt cx="2532725" cy="1881750"/>
          </a:xfrm>
        </p:grpSpPr>
        <p:sp>
          <p:nvSpPr>
            <p:cNvPr id="862" name="Google Shape;862;p23"/>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3"/>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3"/>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3"/>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3"/>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3"/>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3"/>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3"/>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3"/>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3"/>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advTm="5000">
        <p14:prism isContent="1" isInverted="1"/>
      </p:transition>
    </mc:Choice>
    <mc:Fallback>
      <p:transition spd="slow" advTm="5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909"/>
        <p:cNvGrpSpPr/>
        <p:nvPr/>
      </p:nvGrpSpPr>
      <p:grpSpPr>
        <a:xfrm>
          <a:off x="0" y="0"/>
          <a:ext cx="0" cy="0"/>
          <a:chOff x="0" y="0"/>
          <a:chExt cx="0" cy="0"/>
        </a:xfrm>
      </p:grpSpPr>
      <p:sp>
        <p:nvSpPr>
          <p:cNvPr id="910" name="Google Shape;910;p25"/>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200"/>
              <a:buNone/>
              <a:defRPr/>
            </a:lvl1pPr>
            <a:lvl2pPr lvl="1">
              <a:spcBef>
                <a:spcPts val="0"/>
              </a:spcBef>
              <a:spcAft>
                <a:spcPts val="0"/>
              </a:spcAft>
              <a:buSzPts val="3200"/>
              <a:buNone/>
              <a:defRPr>
                <a:latin typeface="Montserrat"/>
                <a:ea typeface="Montserrat"/>
                <a:cs typeface="Montserrat"/>
                <a:sym typeface="Montserrat"/>
              </a:defRPr>
            </a:lvl2pPr>
            <a:lvl3pPr lvl="2">
              <a:spcBef>
                <a:spcPts val="0"/>
              </a:spcBef>
              <a:spcAft>
                <a:spcPts val="0"/>
              </a:spcAft>
              <a:buSzPts val="3200"/>
              <a:buNone/>
              <a:defRPr>
                <a:latin typeface="Montserrat"/>
                <a:ea typeface="Montserrat"/>
                <a:cs typeface="Montserrat"/>
                <a:sym typeface="Montserrat"/>
              </a:defRPr>
            </a:lvl3pPr>
            <a:lvl4pPr lvl="3">
              <a:spcBef>
                <a:spcPts val="0"/>
              </a:spcBef>
              <a:spcAft>
                <a:spcPts val="0"/>
              </a:spcAft>
              <a:buSzPts val="3200"/>
              <a:buNone/>
              <a:defRPr>
                <a:latin typeface="Montserrat"/>
                <a:ea typeface="Montserrat"/>
                <a:cs typeface="Montserrat"/>
                <a:sym typeface="Montserrat"/>
              </a:defRPr>
            </a:lvl4pPr>
            <a:lvl5pPr lvl="4">
              <a:spcBef>
                <a:spcPts val="0"/>
              </a:spcBef>
              <a:spcAft>
                <a:spcPts val="0"/>
              </a:spcAft>
              <a:buSzPts val="3200"/>
              <a:buNone/>
              <a:defRPr>
                <a:latin typeface="Montserrat"/>
                <a:ea typeface="Montserrat"/>
                <a:cs typeface="Montserrat"/>
                <a:sym typeface="Montserrat"/>
              </a:defRPr>
            </a:lvl5pPr>
            <a:lvl6pPr lvl="5">
              <a:spcBef>
                <a:spcPts val="0"/>
              </a:spcBef>
              <a:spcAft>
                <a:spcPts val="0"/>
              </a:spcAft>
              <a:buSzPts val="3200"/>
              <a:buNone/>
              <a:defRPr>
                <a:latin typeface="Montserrat"/>
                <a:ea typeface="Montserrat"/>
                <a:cs typeface="Montserrat"/>
                <a:sym typeface="Montserrat"/>
              </a:defRPr>
            </a:lvl6pPr>
            <a:lvl7pPr lvl="6">
              <a:spcBef>
                <a:spcPts val="0"/>
              </a:spcBef>
              <a:spcAft>
                <a:spcPts val="0"/>
              </a:spcAft>
              <a:buSzPts val="3200"/>
              <a:buNone/>
              <a:defRPr>
                <a:latin typeface="Montserrat"/>
                <a:ea typeface="Montserrat"/>
                <a:cs typeface="Montserrat"/>
                <a:sym typeface="Montserrat"/>
              </a:defRPr>
            </a:lvl7pPr>
            <a:lvl8pPr lvl="7">
              <a:spcBef>
                <a:spcPts val="0"/>
              </a:spcBef>
              <a:spcAft>
                <a:spcPts val="0"/>
              </a:spcAft>
              <a:buSzPts val="3200"/>
              <a:buNone/>
              <a:defRPr>
                <a:latin typeface="Montserrat"/>
                <a:ea typeface="Montserrat"/>
                <a:cs typeface="Montserrat"/>
                <a:sym typeface="Montserrat"/>
              </a:defRPr>
            </a:lvl8pPr>
            <a:lvl9pPr lvl="8">
              <a:spcBef>
                <a:spcPts val="0"/>
              </a:spcBef>
              <a:spcAft>
                <a:spcPts val="0"/>
              </a:spcAft>
              <a:buSzPts val="3200"/>
              <a:buNone/>
              <a:defRPr>
                <a:latin typeface="Montserrat"/>
                <a:ea typeface="Montserrat"/>
                <a:cs typeface="Montserrat"/>
                <a:sym typeface="Montserrat"/>
              </a:defRPr>
            </a:lvl9pPr>
          </a:lstStyle>
          <a:p>
            <a:endParaRPr/>
          </a:p>
        </p:txBody>
      </p:sp>
      <p:grpSp>
        <p:nvGrpSpPr>
          <p:cNvPr id="911" name="Google Shape;911;p25"/>
          <p:cNvGrpSpPr/>
          <p:nvPr/>
        </p:nvGrpSpPr>
        <p:grpSpPr>
          <a:xfrm>
            <a:off x="7488217" y="-507956"/>
            <a:ext cx="2532725" cy="1881750"/>
            <a:chOff x="7221517" y="-507956"/>
            <a:chExt cx="2532725" cy="1881750"/>
          </a:xfrm>
        </p:grpSpPr>
        <p:sp>
          <p:nvSpPr>
            <p:cNvPr id="912" name="Google Shape;912;p25"/>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5"/>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5"/>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5"/>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5"/>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5"/>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5"/>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5"/>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5"/>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5"/>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advTm="5000">
        <p14:prism isContent="1" isInverted="1"/>
      </p:transition>
    </mc:Choice>
    <mc:Fallback>
      <p:transition spd="slow" advTm="5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CUSTOM_11">
    <p:spTree>
      <p:nvGrpSpPr>
        <p:cNvPr id="1" name="Shape 922"/>
        <p:cNvGrpSpPr/>
        <p:nvPr/>
      </p:nvGrpSpPr>
      <p:grpSpPr>
        <a:xfrm>
          <a:off x="0" y="0"/>
          <a:ext cx="0" cy="0"/>
          <a:chOff x="0" y="0"/>
          <a:chExt cx="0" cy="0"/>
        </a:xfrm>
      </p:grpSpPr>
      <p:sp>
        <p:nvSpPr>
          <p:cNvPr id="923" name="Google Shape;923;p2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200"/>
              <a:buNone/>
              <a:defRPr/>
            </a:lvl1pPr>
            <a:lvl2pPr lvl="1" algn="ctr">
              <a:spcBef>
                <a:spcPts val="0"/>
              </a:spcBef>
              <a:spcAft>
                <a:spcPts val="0"/>
              </a:spcAft>
              <a:buSzPts val="3200"/>
              <a:buFont typeface="Montserrat Black"/>
              <a:buNone/>
              <a:defRPr>
                <a:latin typeface="Montserrat Black"/>
                <a:ea typeface="Montserrat Black"/>
                <a:cs typeface="Montserrat Black"/>
                <a:sym typeface="Montserrat Black"/>
              </a:defRPr>
            </a:lvl2pPr>
            <a:lvl3pPr lvl="2" algn="ctr">
              <a:spcBef>
                <a:spcPts val="0"/>
              </a:spcBef>
              <a:spcAft>
                <a:spcPts val="0"/>
              </a:spcAft>
              <a:buSzPts val="3200"/>
              <a:buFont typeface="Montserrat Black"/>
              <a:buNone/>
              <a:defRPr>
                <a:latin typeface="Montserrat Black"/>
                <a:ea typeface="Montserrat Black"/>
                <a:cs typeface="Montserrat Black"/>
                <a:sym typeface="Montserrat Black"/>
              </a:defRPr>
            </a:lvl3pPr>
            <a:lvl4pPr lvl="3" algn="ctr">
              <a:spcBef>
                <a:spcPts val="0"/>
              </a:spcBef>
              <a:spcAft>
                <a:spcPts val="0"/>
              </a:spcAft>
              <a:buSzPts val="3200"/>
              <a:buFont typeface="Montserrat Black"/>
              <a:buNone/>
              <a:defRPr>
                <a:latin typeface="Montserrat Black"/>
                <a:ea typeface="Montserrat Black"/>
                <a:cs typeface="Montserrat Black"/>
                <a:sym typeface="Montserrat Black"/>
              </a:defRPr>
            </a:lvl4pPr>
            <a:lvl5pPr lvl="4" algn="ctr">
              <a:spcBef>
                <a:spcPts val="0"/>
              </a:spcBef>
              <a:spcAft>
                <a:spcPts val="0"/>
              </a:spcAft>
              <a:buSzPts val="3200"/>
              <a:buFont typeface="Montserrat Black"/>
              <a:buNone/>
              <a:defRPr>
                <a:latin typeface="Montserrat Black"/>
                <a:ea typeface="Montserrat Black"/>
                <a:cs typeface="Montserrat Black"/>
                <a:sym typeface="Montserrat Black"/>
              </a:defRPr>
            </a:lvl5pPr>
            <a:lvl6pPr lvl="5" algn="ctr">
              <a:spcBef>
                <a:spcPts val="0"/>
              </a:spcBef>
              <a:spcAft>
                <a:spcPts val="0"/>
              </a:spcAft>
              <a:buSzPts val="3200"/>
              <a:buFont typeface="Montserrat Black"/>
              <a:buNone/>
              <a:defRPr>
                <a:latin typeface="Montserrat Black"/>
                <a:ea typeface="Montserrat Black"/>
                <a:cs typeface="Montserrat Black"/>
                <a:sym typeface="Montserrat Black"/>
              </a:defRPr>
            </a:lvl6pPr>
            <a:lvl7pPr lvl="6" algn="ctr">
              <a:spcBef>
                <a:spcPts val="0"/>
              </a:spcBef>
              <a:spcAft>
                <a:spcPts val="0"/>
              </a:spcAft>
              <a:buSzPts val="3200"/>
              <a:buFont typeface="Montserrat Black"/>
              <a:buNone/>
              <a:defRPr>
                <a:latin typeface="Montserrat Black"/>
                <a:ea typeface="Montserrat Black"/>
                <a:cs typeface="Montserrat Black"/>
                <a:sym typeface="Montserrat Black"/>
              </a:defRPr>
            </a:lvl7pPr>
            <a:lvl8pPr lvl="7" algn="ctr">
              <a:spcBef>
                <a:spcPts val="0"/>
              </a:spcBef>
              <a:spcAft>
                <a:spcPts val="0"/>
              </a:spcAft>
              <a:buSzPts val="3200"/>
              <a:buFont typeface="Montserrat Black"/>
              <a:buNone/>
              <a:defRPr>
                <a:latin typeface="Montserrat Black"/>
                <a:ea typeface="Montserrat Black"/>
                <a:cs typeface="Montserrat Black"/>
                <a:sym typeface="Montserrat Black"/>
              </a:defRPr>
            </a:lvl8pPr>
            <a:lvl9pPr lvl="8" algn="ctr">
              <a:spcBef>
                <a:spcPts val="0"/>
              </a:spcBef>
              <a:spcAft>
                <a:spcPts val="0"/>
              </a:spcAft>
              <a:buSzPts val="3200"/>
              <a:buFont typeface="Montserrat Black"/>
              <a:buNone/>
              <a:defRPr>
                <a:latin typeface="Montserrat Black"/>
                <a:ea typeface="Montserrat Black"/>
                <a:cs typeface="Montserrat Black"/>
                <a:sym typeface="Montserrat Black"/>
              </a:defRPr>
            </a:lvl9pPr>
          </a:lstStyle>
          <a:p>
            <a:endParaRPr/>
          </a:p>
        </p:txBody>
      </p:sp>
      <p:grpSp>
        <p:nvGrpSpPr>
          <p:cNvPr id="924" name="Google Shape;924;p26"/>
          <p:cNvGrpSpPr/>
          <p:nvPr/>
        </p:nvGrpSpPr>
        <p:grpSpPr>
          <a:xfrm rot="10800000">
            <a:off x="7221517" y="-1342256"/>
            <a:ext cx="2532725" cy="1881750"/>
            <a:chOff x="7221517" y="-507956"/>
            <a:chExt cx="2532725" cy="1881750"/>
          </a:xfrm>
        </p:grpSpPr>
        <p:sp>
          <p:nvSpPr>
            <p:cNvPr id="925" name="Google Shape;925;p26"/>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6"/>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6"/>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6"/>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6"/>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6"/>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6"/>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6"/>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6"/>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6"/>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26"/>
          <p:cNvGrpSpPr/>
          <p:nvPr/>
        </p:nvGrpSpPr>
        <p:grpSpPr>
          <a:xfrm rot="10800000" flipH="1">
            <a:off x="-465158" y="-1342256"/>
            <a:ext cx="2532725" cy="1881750"/>
            <a:chOff x="7221517" y="-507956"/>
            <a:chExt cx="2532725" cy="1881750"/>
          </a:xfrm>
        </p:grpSpPr>
        <p:sp>
          <p:nvSpPr>
            <p:cNvPr id="936" name="Google Shape;936;p26"/>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6"/>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6"/>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6"/>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6"/>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6"/>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6"/>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6"/>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6"/>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6"/>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advTm="5000">
        <p14:prism isContent="1" isInverted="1"/>
      </p:transition>
    </mc:Choice>
    <mc:Fallback>
      <p:transition spd="slow" advTm="5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946"/>
        <p:cNvGrpSpPr/>
        <p:nvPr/>
      </p:nvGrpSpPr>
      <p:grpSpPr>
        <a:xfrm>
          <a:off x="0" y="0"/>
          <a:ext cx="0" cy="0"/>
          <a:chOff x="0" y="0"/>
          <a:chExt cx="0" cy="0"/>
        </a:xfrm>
      </p:grpSpPr>
      <p:sp>
        <p:nvSpPr>
          <p:cNvPr id="947" name="Google Shape;947;p27"/>
          <p:cNvSpPr txBox="1">
            <a:spLocks noGrp="1"/>
          </p:cNvSpPr>
          <p:nvPr>
            <p:ph type="title" hasCustomPrompt="1"/>
          </p:nvPr>
        </p:nvSpPr>
        <p:spPr>
          <a:xfrm>
            <a:off x="713213" y="670225"/>
            <a:ext cx="46968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48" name="Google Shape;948;p27"/>
          <p:cNvSpPr txBox="1">
            <a:spLocks noGrp="1"/>
          </p:cNvSpPr>
          <p:nvPr>
            <p:ph type="subTitle" idx="1"/>
          </p:nvPr>
        </p:nvSpPr>
        <p:spPr>
          <a:xfrm>
            <a:off x="713213" y="1439127"/>
            <a:ext cx="46968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5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949" name="Google Shape;949;p27"/>
          <p:cNvSpPr txBox="1">
            <a:spLocks noGrp="1"/>
          </p:cNvSpPr>
          <p:nvPr>
            <p:ph type="title" idx="2" hasCustomPrompt="1"/>
          </p:nvPr>
        </p:nvSpPr>
        <p:spPr>
          <a:xfrm>
            <a:off x="3733963" y="2069800"/>
            <a:ext cx="46968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50" name="Google Shape;950;p27"/>
          <p:cNvSpPr txBox="1">
            <a:spLocks noGrp="1"/>
          </p:cNvSpPr>
          <p:nvPr>
            <p:ph type="subTitle" idx="3"/>
          </p:nvPr>
        </p:nvSpPr>
        <p:spPr>
          <a:xfrm>
            <a:off x="3733963" y="2838708"/>
            <a:ext cx="46968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5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951" name="Google Shape;951;p27"/>
          <p:cNvSpPr txBox="1">
            <a:spLocks noGrp="1"/>
          </p:cNvSpPr>
          <p:nvPr>
            <p:ph type="title" idx="4" hasCustomPrompt="1"/>
          </p:nvPr>
        </p:nvSpPr>
        <p:spPr>
          <a:xfrm>
            <a:off x="713213" y="3469375"/>
            <a:ext cx="46968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52" name="Google Shape;952;p27"/>
          <p:cNvSpPr txBox="1">
            <a:spLocks noGrp="1"/>
          </p:cNvSpPr>
          <p:nvPr>
            <p:ph type="subTitle" idx="5"/>
          </p:nvPr>
        </p:nvSpPr>
        <p:spPr>
          <a:xfrm>
            <a:off x="713213" y="4238290"/>
            <a:ext cx="46968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5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grpSp>
        <p:nvGrpSpPr>
          <p:cNvPr id="953" name="Google Shape;953;p27"/>
          <p:cNvGrpSpPr/>
          <p:nvPr/>
        </p:nvGrpSpPr>
        <p:grpSpPr>
          <a:xfrm rot="10800000">
            <a:off x="6611267" y="3525019"/>
            <a:ext cx="2532725" cy="1881750"/>
            <a:chOff x="7221517" y="-507956"/>
            <a:chExt cx="2532725" cy="1881750"/>
          </a:xfrm>
        </p:grpSpPr>
        <p:sp>
          <p:nvSpPr>
            <p:cNvPr id="954" name="Google Shape;954;p27"/>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7"/>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7"/>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7"/>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7"/>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7"/>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7"/>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7"/>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7"/>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7"/>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 name="Google Shape;964;p27"/>
          <p:cNvGrpSpPr/>
          <p:nvPr/>
        </p:nvGrpSpPr>
        <p:grpSpPr>
          <a:xfrm>
            <a:off x="7078642" y="-256406"/>
            <a:ext cx="2532725" cy="1881750"/>
            <a:chOff x="7221517" y="-507956"/>
            <a:chExt cx="2532725" cy="1881750"/>
          </a:xfrm>
        </p:grpSpPr>
        <p:sp>
          <p:nvSpPr>
            <p:cNvPr id="965" name="Google Shape;965;p27"/>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7"/>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7"/>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7"/>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7"/>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7"/>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7"/>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7"/>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7"/>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7"/>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advTm="5000">
        <p14:prism isContent="1" isInverted="1"/>
      </p:transition>
    </mc:Choice>
    <mc:Fallback>
      <p:transition spd="slow" advTm="5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975"/>
        <p:cNvGrpSpPr/>
        <p:nvPr/>
      </p:nvGrpSpPr>
      <p:grpSpPr>
        <a:xfrm>
          <a:off x="0" y="0"/>
          <a:ext cx="0" cy="0"/>
          <a:chOff x="0" y="0"/>
          <a:chExt cx="0" cy="0"/>
        </a:xfrm>
      </p:grpSpPr>
      <p:sp>
        <p:nvSpPr>
          <p:cNvPr id="976" name="Google Shape;976;p28"/>
          <p:cNvSpPr txBox="1">
            <a:spLocks noGrp="1"/>
          </p:cNvSpPr>
          <p:nvPr>
            <p:ph type="title" hasCustomPrompt="1"/>
          </p:nvPr>
        </p:nvSpPr>
        <p:spPr>
          <a:xfrm>
            <a:off x="1200575" y="2456174"/>
            <a:ext cx="13989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77" name="Google Shape;977;p28"/>
          <p:cNvSpPr txBox="1">
            <a:spLocks noGrp="1"/>
          </p:cNvSpPr>
          <p:nvPr>
            <p:ph type="subTitle" idx="1"/>
          </p:nvPr>
        </p:nvSpPr>
        <p:spPr>
          <a:xfrm>
            <a:off x="713225" y="3812476"/>
            <a:ext cx="2373600" cy="67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978" name="Google Shape;978;p28"/>
          <p:cNvSpPr txBox="1">
            <a:spLocks noGrp="1"/>
          </p:cNvSpPr>
          <p:nvPr>
            <p:ph type="subTitle" idx="2"/>
          </p:nvPr>
        </p:nvSpPr>
        <p:spPr>
          <a:xfrm>
            <a:off x="713225" y="3411134"/>
            <a:ext cx="23736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79" name="Google Shape;979;p28"/>
          <p:cNvSpPr txBox="1">
            <a:spLocks noGrp="1"/>
          </p:cNvSpPr>
          <p:nvPr>
            <p:ph type="title" idx="3" hasCustomPrompt="1"/>
          </p:nvPr>
        </p:nvSpPr>
        <p:spPr>
          <a:xfrm>
            <a:off x="3869735" y="2456174"/>
            <a:ext cx="13977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80" name="Google Shape;980;p28"/>
          <p:cNvSpPr txBox="1">
            <a:spLocks noGrp="1"/>
          </p:cNvSpPr>
          <p:nvPr>
            <p:ph type="subTitle" idx="4"/>
          </p:nvPr>
        </p:nvSpPr>
        <p:spPr>
          <a:xfrm>
            <a:off x="3381787" y="3812476"/>
            <a:ext cx="2373600" cy="67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981" name="Google Shape;981;p28"/>
          <p:cNvSpPr txBox="1">
            <a:spLocks noGrp="1"/>
          </p:cNvSpPr>
          <p:nvPr>
            <p:ph type="subTitle" idx="5"/>
          </p:nvPr>
        </p:nvSpPr>
        <p:spPr>
          <a:xfrm>
            <a:off x="3381785" y="3411134"/>
            <a:ext cx="23736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82" name="Google Shape;982;p28"/>
          <p:cNvSpPr txBox="1">
            <a:spLocks noGrp="1"/>
          </p:cNvSpPr>
          <p:nvPr>
            <p:ph type="title" idx="6" hasCustomPrompt="1"/>
          </p:nvPr>
        </p:nvSpPr>
        <p:spPr>
          <a:xfrm>
            <a:off x="6538296" y="2456174"/>
            <a:ext cx="13977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83" name="Google Shape;983;p28"/>
          <p:cNvSpPr txBox="1">
            <a:spLocks noGrp="1"/>
          </p:cNvSpPr>
          <p:nvPr>
            <p:ph type="subTitle" idx="7"/>
          </p:nvPr>
        </p:nvSpPr>
        <p:spPr>
          <a:xfrm>
            <a:off x="6050349" y="3812476"/>
            <a:ext cx="2373600" cy="67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984" name="Google Shape;984;p28"/>
          <p:cNvSpPr txBox="1">
            <a:spLocks noGrp="1"/>
          </p:cNvSpPr>
          <p:nvPr>
            <p:ph type="subTitle" idx="8"/>
          </p:nvPr>
        </p:nvSpPr>
        <p:spPr>
          <a:xfrm>
            <a:off x="6050346" y="3411134"/>
            <a:ext cx="23736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85" name="Google Shape;985;p28"/>
          <p:cNvSpPr txBox="1">
            <a:spLocks noGrp="1"/>
          </p:cNvSpPr>
          <p:nvPr>
            <p:ph type="title" idx="9"/>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986" name="Google Shape;986;p28"/>
          <p:cNvGrpSpPr/>
          <p:nvPr/>
        </p:nvGrpSpPr>
        <p:grpSpPr>
          <a:xfrm rot="-10638711">
            <a:off x="-2374723" y="-345865"/>
            <a:ext cx="3485299" cy="1363521"/>
            <a:chOff x="5000328" y="4413931"/>
            <a:chExt cx="3485298" cy="1363521"/>
          </a:xfrm>
        </p:grpSpPr>
        <p:grpSp>
          <p:nvGrpSpPr>
            <p:cNvPr id="987" name="Google Shape;987;p28"/>
            <p:cNvGrpSpPr/>
            <p:nvPr/>
          </p:nvGrpSpPr>
          <p:grpSpPr>
            <a:xfrm>
              <a:off x="5000328" y="4413931"/>
              <a:ext cx="3485298" cy="1363521"/>
              <a:chOff x="4151828" y="2626856"/>
              <a:chExt cx="3485298" cy="1363521"/>
            </a:xfrm>
          </p:grpSpPr>
          <p:sp>
            <p:nvSpPr>
              <p:cNvPr id="988" name="Google Shape;988;p28"/>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solidFill>
                <a:schemeClr val="dk2"/>
              </a:solid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8"/>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solidFill>
                <a:schemeClr val="dk2"/>
              </a:solid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8"/>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solidFill>
                <a:schemeClr val="dk2"/>
              </a:solid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8"/>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solidFill>
                <a:schemeClr val="dk2"/>
              </a:solid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8"/>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solidFill>
                <a:schemeClr val="dk2"/>
              </a:solid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8"/>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solidFill>
                <a:schemeClr val="dk2"/>
              </a:solid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8"/>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solidFill>
                <a:schemeClr val="dk2"/>
              </a:solid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8"/>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solidFill>
                <a:schemeClr val="dk2"/>
              </a:solid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8"/>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solidFill>
                <a:schemeClr val="dk2"/>
              </a:solid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7" name="Google Shape;997;p28"/>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8"/>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8"/>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advTm="5000">
        <p14:prism isContent="1" isInverted="1"/>
      </p:transition>
    </mc:Choice>
    <mc:Fallback>
      <p:transition spd="slow" advTm="5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092"/>
        <p:cNvGrpSpPr/>
        <p:nvPr/>
      </p:nvGrpSpPr>
      <p:grpSpPr>
        <a:xfrm>
          <a:off x="0" y="0"/>
          <a:ext cx="0" cy="0"/>
          <a:chOff x="0" y="0"/>
          <a:chExt cx="0" cy="0"/>
        </a:xfrm>
      </p:grpSpPr>
      <p:pic>
        <p:nvPicPr>
          <p:cNvPr id="1093" name="Google Shape;1093;p30"/>
          <p:cNvPicPr preferRelativeResize="0"/>
          <p:nvPr/>
        </p:nvPicPr>
        <p:blipFill rotWithShape="1">
          <a:blip r:embed="rId2">
            <a:alphaModFix/>
          </a:blip>
          <a:srcRect l="24331" t="5721" r="23342" b="4591"/>
          <a:stretch/>
        </p:blipFill>
        <p:spPr>
          <a:xfrm rot="2268302">
            <a:off x="7595262" y="-436051"/>
            <a:ext cx="1857374" cy="1790699"/>
          </a:xfrm>
          <a:prstGeom prst="rect">
            <a:avLst/>
          </a:prstGeom>
          <a:noFill/>
          <a:ln>
            <a:noFill/>
          </a:ln>
        </p:spPr>
      </p:pic>
      <p:grpSp>
        <p:nvGrpSpPr>
          <p:cNvPr id="1094" name="Google Shape;1094;p30"/>
          <p:cNvGrpSpPr/>
          <p:nvPr/>
        </p:nvGrpSpPr>
        <p:grpSpPr>
          <a:xfrm flipH="1">
            <a:off x="-884258" y="-507956"/>
            <a:ext cx="2532725" cy="1881750"/>
            <a:chOff x="7221517" y="-507956"/>
            <a:chExt cx="2532725" cy="1881750"/>
          </a:xfrm>
        </p:grpSpPr>
        <p:sp>
          <p:nvSpPr>
            <p:cNvPr id="1095" name="Google Shape;1095;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30"/>
          <p:cNvGrpSpPr/>
          <p:nvPr/>
        </p:nvGrpSpPr>
        <p:grpSpPr>
          <a:xfrm flipH="1">
            <a:off x="7421542" y="4092619"/>
            <a:ext cx="2532725" cy="1881750"/>
            <a:chOff x="7221517" y="-507956"/>
            <a:chExt cx="2532725" cy="1881750"/>
          </a:xfrm>
        </p:grpSpPr>
        <p:sp>
          <p:nvSpPr>
            <p:cNvPr id="1106" name="Google Shape;1106;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1116;p30"/>
          <p:cNvGrpSpPr/>
          <p:nvPr/>
        </p:nvGrpSpPr>
        <p:grpSpPr>
          <a:xfrm>
            <a:off x="1531525" y="4798375"/>
            <a:ext cx="76825" cy="76800"/>
            <a:chOff x="3104875" y="1099400"/>
            <a:chExt cx="76825" cy="76800"/>
          </a:xfrm>
        </p:grpSpPr>
        <p:sp>
          <p:nvSpPr>
            <p:cNvPr id="1117" name="Google Shape;1117;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30"/>
          <p:cNvGrpSpPr/>
          <p:nvPr/>
        </p:nvGrpSpPr>
        <p:grpSpPr>
          <a:xfrm>
            <a:off x="8745875" y="2533350"/>
            <a:ext cx="76825" cy="76800"/>
            <a:chOff x="3104875" y="1099400"/>
            <a:chExt cx="76825" cy="76800"/>
          </a:xfrm>
        </p:grpSpPr>
        <p:sp>
          <p:nvSpPr>
            <p:cNvPr id="1120" name="Google Shape;1120;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 name="Google Shape;1122;p30"/>
          <p:cNvGrpSpPr/>
          <p:nvPr/>
        </p:nvGrpSpPr>
        <p:grpSpPr>
          <a:xfrm>
            <a:off x="3576600" y="215950"/>
            <a:ext cx="76825" cy="76800"/>
            <a:chOff x="3104875" y="1099400"/>
            <a:chExt cx="76825" cy="76800"/>
          </a:xfrm>
        </p:grpSpPr>
        <p:sp>
          <p:nvSpPr>
            <p:cNvPr id="1123" name="Google Shape;1123;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5" name="Google Shape;1125;p30"/>
          <p:cNvPicPr preferRelativeResize="0"/>
          <p:nvPr/>
        </p:nvPicPr>
        <p:blipFill rotWithShape="1">
          <a:blip r:embed="rId3">
            <a:alphaModFix/>
          </a:blip>
          <a:srcRect l="15236" r="10474"/>
          <a:stretch/>
        </p:blipFill>
        <p:spPr>
          <a:xfrm>
            <a:off x="7421549" y="539509"/>
            <a:ext cx="1552574" cy="1390851"/>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advTm="5000">
        <p14:prism isContent="1" isInverted="1"/>
      </p:transition>
    </mc:Choice>
    <mc:Fallback>
      <p:transition spd="slow" advTm="5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9"/>
        <p:cNvGrpSpPr/>
        <p:nvPr/>
      </p:nvGrpSpPr>
      <p:grpSpPr>
        <a:xfrm>
          <a:off x="0" y="0"/>
          <a:ext cx="0" cy="0"/>
          <a:chOff x="0" y="0"/>
          <a:chExt cx="0" cy="0"/>
        </a:xfrm>
      </p:grpSpPr>
      <p:sp>
        <p:nvSpPr>
          <p:cNvPr id="100" name="Google Shape;100;p3"/>
          <p:cNvSpPr txBox="1">
            <a:spLocks noGrp="1"/>
          </p:cNvSpPr>
          <p:nvPr>
            <p:ph type="title"/>
          </p:nvPr>
        </p:nvSpPr>
        <p:spPr>
          <a:xfrm>
            <a:off x="720000" y="2384238"/>
            <a:ext cx="73518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01" name="Google Shape;101;p3"/>
          <p:cNvSpPr txBox="1">
            <a:spLocks noGrp="1"/>
          </p:cNvSpPr>
          <p:nvPr>
            <p:ph type="title" idx="2" hasCustomPrompt="1"/>
          </p:nvPr>
        </p:nvSpPr>
        <p:spPr>
          <a:xfrm>
            <a:off x="720000" y="1496250"/>
            <a:ext cx="13818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72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2" name="Google Shape;102;p3"/>
          <p:cNvSpPr txBox="1">
            <a:spLocks noGrp="1"/>
          </p:cNvSpPr>
          <p:nvPr>
            <p:ph type="subTitle" idx="1"/>
          </p:nvPr>
        </p:nvSpPr>
        <p:spPr>
          <a:xfrm>
            <a:off x="720000" y="3272250"/>
            <a:ext cx="50676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03" name="Google Shape;103;p3"/>
          <p:cNvGrpSpPr/>
          <p:nvPr/>
        </p:nvGrpSpPr>
        <p:grpSpPr>
          <a:xfrm>
            <a:off x="5175689" y="2774776"/>
            <a:ext cx="5036265" cy="4113315"/>
            <a:chOff x="4780389" y="2513201"/>
            <a:chExt cx="5036265" cy="4113315"/>
          </a:xfrm>
        </p:grpSpPr>
        <p:grpSp>
          <p:nvGrpSpPr>
            <p:cNvPr id="104" name="Google Shape;104;p3"/>
            <p:cNvGrpSpPr/>
            <p:nvPr/>
          </p:nvGrpSpPr>
          <p:grpSpPr>
            <a:xfrm>
              <a:off x="4780389" y="2513201"/>
              <a:ext cx="5036265" cy="4113315"/>
              <a:chOff x="4673664" y="2214101"/>
              <a:chExt cx="5036265" cy="4113315"/>
            </a:xfrm>
          </p:grpSpPr>
          <p:sp>
            <p:nvSpPr>
              <p:cNvPr id="105" name="Google Shape;105;p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 name="Google Shape;106;p3"/>
              <p:cNvGrpSpPr/>
              <p:nvPr/>
            </p:nvGrpSpPr>
            <p:grpSpPr>
              <a:xfrm>
                <a:off x="4673664" y="2214101"/>
                <a:ext cx="5036265" cy="4113315"/>
                <a:chOff x="4673664" y="2214101"/>
                <a:chExt cx="5036265" cy="4113315"/>
              </a:xfrm>
            </p:grpSpPr>
            <p:grpSp>
              <p:nvGrpSpPr>
                <p:cNvPr id="107" name="Google Shape;107;p3"/>
                <p:cNvGrpSpPr/>
                <p:nvPr/>
              </p:nvGrpSpPr>
              <p:grpSpPr>
                <a:xfrm>
                  <a:off x="4673664" y="2214101"/>
                  <a:ext cx="5036265" cy="4113315"/>
                  <a:chOff x="3825164" y="427026"/>
                  <a:chExt cx="5036265" cy="4113315"/>
                </a:xfrm>
              </p:grpSpPr>
              <p:sp>
                <p:nvSpPr>
                  <p:cNvPr id="108" name="Google Shape;108;p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4" name="Google Shape;144;p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3"/>
          <p:cNvGrpSpPr/>
          <p:nvPr/>
        </p:nvGrpSpPr>
        <p:grpSpPr>
          <a:xfrm>
            <a:off x="2951589" y="-2707787"/>
            <a:ext cx="5036265" cy="4113315"/>
            <a:chOff x="4780389" y="2513201"/>
            <a:chExt cx="5036265" cy="4113315"/>
          </a:xfrm>
        </p:grpSpPr>
        <p:grpSp>
          <p:nvGrpSpPr>
            <p:cNvPr id="148" name="Google Shape;148;p3"/>
            <p:cNvGrpSpPr/>
            <p:nvPr/>
          </p:nvGrpSpPr>
          <p:grpSpPr>
            <a:xfrm>
              <a:off x="4780389" y="2513201"/>
              <a:ext cx="5036265" cy="4113315"/>
              <a:chOff x="4673664" y="2214101"/>
              <a:chExt cx="5036265" cy="4113315"/>
            </a:xfrm>
          </p:grpSpPr>
          <p:sp>
            <p:nvSpPr>
              <p:cNvPr id="149" name="Google Shape;149;p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oogle Shape;150;p3"/>
              <p:cNvGrpSpPr/>
              <p:nvPr/>
            </p:nvGrpSpPr>
            <p:grpSpPr>
              <a:xfrm>
                <a:off x="4673664" y="2214101"/>
                <a:ext cx="5036265" cy="4113315"/>
                <a:chOff x="4673664" y="2214101"/>
                <a:chExt cx="5036265" cy="4113315"/>
              </a:xfrm>
            </p:grpSpPr>
            <p:grpSp>
              <p:nvGrpSpPr>
                <p:cNvPr id="151" name="Google Shape;151;p3"/>
                <p:cNvGrpSpPr/>
                <p:nvPr/>
              </p:nvGrpSpPr>
              <p:grpSpPr>
                <a:xfrm>
                  <a:off x="4673664" y="2214101"/>
                  <a:ext cx="5036265" cy="4113315"/>
                  <a:chOff x="3825164" y="427026"/>
                  <a:chExt cx="5036265" cy="4113315"/>
                </a:xfrm>
              </p:grpSpPr>
              <p:sp>
                <p:nvSpPr>
                  <p:cNvPr id="152" name="Google Shape;152;p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8" name="Google Shape;188;p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advTm="5000">
        <p14:prism isContent="1" isInverted="1"/>
      </p:transition>
    </mc:Choice>
    <mc:Fallback>
      <p:transition spd="slow" advTm="5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126"/>
        <p:cNvGrpSpPr/>
        <p:nvPr/>
      </p:nvGrpSpPr>
      <p:grpSpPr>
        <a:xfrm>
          <a:off x="0" y="0"/>
          <a:ext cx="0" cy="0"/>
          <a:chOff x="0" y="0"/>
          <a:chExt cx="0" cy="0"/>
        </a:xfrm>
      </p:grpSpPr>
      <p:grpSp>
        <p:nvGrpSpPr>
          <p:cNvPr id="1127" name="Google Shape;1127;p31"/>
          <p:cNvGrpSpPr/>
          <p:nvPr/>
        </p:nvGrpSpPr>
        <p:grpSpPr>
          <a:xfrm>
            <a:off x="4780389" y="2513201"/>
            <a:ext cx="5036265" cy="4113315"/>
            <a:chOff x="4780389" y="2513201"/>
            <a:chExt cx="5036265" cy="4113315"/>
          </a:xfrm>
        </p:grpSpPr>
        <p:grpSp>
          <p:nvGrpSpPr>
            <p:cNvPr id="1128" name="Google Shape;1128;p31"/>
            <p:cNvGrpSpPr/>
            <p:nvPr/>
          </p:nvGrpSpPr>
          <p:grpSpPr>
            <a:xfrm>
              <a:off x="4780389" y="2513201"/>
              <a:ext cx="5036265" cy="4113315"/>
              <a:chOff x="4673664" y="2214101"/>
              <a:chExt cx="5036265" cy="4113315"/>
            </a:xfrm>
          </p:grpSpPr>
          <p:sp>
            <p:nvSpPr>
              <p:cNvPr id="1129" name="Google Shape;1129;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0" name="Google Shape;1130;p31"/>
              <p:cNvGrpSpPr/>
              <p:nvPr/>
            </p:nvGrpSpPr>
            <p:grpSpPr>
              <a:xfrm>
                <a:off x="4673664" y="2214101"/>
                <a:ext cx="5036265" cy="4113315"/>
                <a:chOff x="4673664" y="2214101"/>
                <a:chExt cx="5036265" cy="4113315"/>
              </a:xfrm>
            </p:grpSpPr>
            <p:grpSp>
              <p:nvGrpSpPr>
                <p:cNvPr id="1131" name="Google Shape;1131;p31"/>
                <p:cNvGrpSpPr/>
                <p:nvPr/>
              </p:nvGrpSpPr>
              <p:grpSpPr>
                <a:xfrm>
                  <a:off x="4673664" y="2214101"/>
                  <a:ext cx="5036265" cy="4113315"/>
                  <a:chOff x="3825164" y="427026"/>
                  <a:chExt cx="5036265" cy="4113315"/>
                </a:xfrm>
              </p:grpSpPr>
              <p:sp>
                <p:nvSpPr>
                  <p:cNvPr id="1132" name="Google Shape;1132;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0" name="Google Shape;1160;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68" name="Google Shape;1168;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 name="Google Shape;1171;p31"/>
          <p:cNvGrpSpPr/>
          <p:nvPr/>
        </p:nvGrpSpPr>
        <p:grpSpPr>
          <a:xfrm>
            <a:off x="-3382536" y="-1517162"/>
            <a:ext cx="5036265" cy="4113315"/>
            <a:chOff x="4780389" y="2513201"/>
            <a:chExt cx="5036265" cy="4113315"/>
          </a:xfrm>
        </p:grpSpPr>
        <p:grpSp>
          <p:nvGrpSpPr>
            <p:cNvPr id="1172" name="Google Shape;1172;p31"/>
            <p:cNvGrpSpPr/>
            <p:nvPr/>
          </p:nvGrpSpPr>
          <p:grpSpPr>
            <a:xfrm>
              <a:off x="4780389" y="2513201"/>
              <a:ext cx="5036265" cy="4113315"/>
              <a:chOff x="4673664" y="2214101"/>
              <a:chExt cx="5036265" cy="4113315"/>
            </a:xfrm>
          </p:grpSpPr>
          <p:sp>
            <p:nvSpPr>
              <p:cNvPr id="1173" name="Google Shape;1173;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4" name="Google Shape;1174;p31"/>
              <p:cNvGrpSpPr/>
              <p:nvPr/>
            </p:nvGrpSpPr>
            <p:grpSpPr>
              <a:xfrm>
                <a:off x="4673664" y="2214101"/>
                <a:ext cx="5036265" cy="4113315"/>
                <a:chOff x="4673664" y="2214101"/>
                <a:chExt cx="5036265" cy="4113315"/>
              </a:xfrm>
            </p:grpSpPr>
            <p:grpSp>
              <p:nvGrpSpPr>
                <p:cNvPr id="1175" name="Google Shape;1175;p31"/>
                <p:cNvGrpSpPr/>
                <p:nvPr/>
              </p:nvGrpSpPr>
              <p:grpSpPr>
                <a:xfrm>
                  <a:off x="4673664" y="2214101"/>
                  <a:ext cx="5036265" cy="4113315"/>
                  <a:chOff x="3825164" y="427026"/>
                  <a:chExt cx="5036265" cy="4113315"/>
                </a:xfrm>
              </p:grpSpPr>
              <p:sp>
                <p:nvSpPr>
                  <p:cNvPr id="1176" name="Google Shape;1176;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4" name="Google Shape;1204;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12" name="Google Shape;1212;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 name="Google Shape;1215;p31"/>
          <p:cNvGrpSpPr/>
          <p:nvPr/>
        </p:nvGrpSpPr>
        <p:grpSpPr>
          <a:xfrm>
            <a:off x="274225" y="2188525"/>
            <a:ext cx="76825" cy="76800"/>
            <a:chOff x="3104875" y="1099400"/>
            <a:chExt cx="76825" cy="76800"/>
          </a:xfrm>
        </p:grpSpPr>
        <p:sp>
          <p:nvSpPr>
            <p:cNvPr id="1216" name="Google Shape;1216;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31"/>
          <p:cNvGrpSpPr/>
          <p:nvPr/>
        </p:nvGrpSpPr>
        <p:grpSpPr>
          <a:xfrm>
            <a:off x="3783350" y="4781250"/>
            <a:ext cx="76825" cy="76800"/>
            <a:chOff x="3104875" y="1099400"/>
            <a:chExt cx="76825" cy="76800"/>
          </a:xfrm>
        </p:grpSpPr>
        <p:sp>
          <p:nvSpPr>
            <p:cNvPr id="1219" name="Google Shape;1219;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31"/>
          <p:cNvGrpSpPr/>
          <p:nvPr/>
        </p:nvGrpSpPr>
        <p:grpSpPr>
          <a:xfrm>
            <a:off x="7034175" y="263575"/>
            <a:ext cx="76825" cy="76800"/>
            <a:chOff x="3104875" y="1099400"/>
            <a:chExt cx="76825" cy="76800"/>
          </a:xfrm>
        </p:grpSpPr>
        <p:sp>
          <p:nvSpPr>
            <p:cNvPr id="1222" name="Google Shape;1222;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4" name="Google Shape;1224;p31"/>
          <p:cNvPicPr preferRelativeResize="0"/>
          <p:nvPr/>
        </p:nvPicPr>
        <p:blipFill rotWithShape="1">
          <a:blip r:embed="rId2">
            <a:alphaModFix/>
          </a:blip>
          <a:srcRect l="24331" t="5721" r="23342" b="4591"/>
          <a:stretch/>
        </p:blipFill>
        <p:spPr>
          <a:xfrm rot="2268302">
            <a:off x="204037" y="2189887"/>
            <a:ext cx="1857374" cy="1790699"/>
          </a:xfrm>
          <a:prstGeom prst="rect">
            <a:avLst/>
          </a:prstGeom>
          <a:noFill/>
          <a:ln>
            <a:noFill/>
          </a:ln>
        </p:spPr>
      </p:pic>
      <p:pic>
        <p:nvPicPr>
          <p:cNvPr id="1225" name="Google Shape;1225;p31"/>
          <p:cNvPicPr preferRelativeResize="0"/>
          <p:nvPr/>
        </p:nvPicPr>
        <p:blipFill rotWithShape="1">
          <a:blip r:embed="rId3">
            <a:alphaModFix/>
          </a:blip>
          <a:srcRect l="18647" t="7960" r="8852" b="8336"/>
          <a:stretch/>
        </p:blipFill>
        <p:spPr>
          <a:xfrm rot="-1406513">
            <a:off x="899285" y="427425"/>
            <a:ext cx="1175233" cy="763227"/>
          </a:xfrm>
          <a:prstGeom prst="rect">
            <a:avLst/>
          </a:prstGeom>
          <a:noFill/>
          <a:ln>
            <a:noFill/>
          </a:ln>
        </p:spPr>
      </p:pic>
      <p:pic>
        <p:nvPicPr>
          <p:cNvPr id="1226" name="Google Shape;1226;p31"/>
          <p:cNvPicPr preferRelativeResize="0"/>
          <p:nvPr/>
        </p:nvPicPr>
        <p:blipFill rotWithShape="1">
          <a:blip r:embed="rId4">
            <a:alphaModFix/>
          </a:blip>
          <a:srcRect l="25537" t="7152" r="23467" b="5838"/>
          <a:stretch/>
        </p:blipFill>
        <p:spPr>
          <a:xfrm>
            <a:off x="6925599" y="755225"/>
            <a:ext cx="1920000" cy="1842726"/>
          </a:xfrm>
          <a:prstGeom prst="rect">
            <a:avLst/>
          </a:prstGeom>
          <a:noFill/>
          <a:ln>
            <a:noFill/>
          </a:ln>
        </p:spPr>
      </p:pic>
      <p:pic>
        <p:nvPicPr>
          <p:cNvPr id="1227" name="Google Shape;1227;p31"/>
          <p:cNvPicPr preferRelativeResize="0"/>
          <p:nvPr/>
        </p:nvPicPr>
        <p:blipFill rotWithShape="1">
          <a:blip r:embed="rId5">
            <a:alphaModFix/>
          </a:blip>
          <a:srcRect l="15236" r="10474"/>
          <a:stretch/>
        </p:blipFill>
        <p:spPr>
          <a:xfrm rot="1220421">
            <a:off x="6684874" y="2035009"/>
            <a:ext cx="1552575" cy="1390851"/>
          </a:xfrm>
          <a:prstGeom prst="rect">
            <a:avLst/>
          </a:prstGeom>
          <a:noFill/>
          <a:ln>
            <a:noFill/>
          </a:ln>
        </p:spPr>
      </p:pic>
      <p:pic>
        <p:nvPicPr>
          <p:cNvPr id="1228" name="Google Shape;1228;p31"/>
          <p:cNvPicPr preferRelativeResize="0"/>
          <p:nvPr/>
        </p:nvPicPr>
        <p:blipFill rotWithShape="1">
          <a:blip r:embed="rId6">
            <a:alphaModFix/>
          </a:blip>
          <a:srcRect l="22009" r="18455"/>
          <a:stretch/>
        </p:blipFill>
        <p:spPr>
          <a:xfrm rot="-1592621">
            <a:off x="1473480" y="2658333"/>
            <a:ext cx="903663" cy="853812"/>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advTm="5000">
        <p14:prism isContent="1" isInverted="1"/>
      </p:transition>
    </mc:Choice>
    <mc:Fallback>
      <p:transition spd="slow" advTm="5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05" name="Google Shape;205;p5"/>
          <p:cNvSpPr txBox="1">
            <a:spLocks noGrp="1"/>
          </p:cNvSpPr>
          <p:nvPr>
            <p:ph type="subTitle" idx="1"/>
          </p:nvPr>
        </p:nvSpPr>
        <p:spPr>
          <a:xfrm>
            <a:off x="5055188" y="3185018"/>
            <a:ext cx="2505600" cy="11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6" name="Google Shape;206;p5"/>
          <p:cNvSpPr txBox="1">
            <a:spLocks noGrp="1"/>
          </p:cNvSpPr>
          <p:nvPr>
            <p:ph type="subTitle" idx="2"/>
          </p:nvPr>
        </p:nvSpPr>
        <p:spPr>
          <a:xfrm>
            <a:off x="1583213" y="3184997"/>
            <a:ext cx="2505600" cy="111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7" name="Google Shape;207;p5"/>
          <p:cNvSpPr txBox="1">
            <a:spLocks noGrp="1"/>
          </p:cNvSpPr>
          <p:nvPr>
            <p:ph type="subTitle" idx="3"/>
          </p:nvPr>
        </p:nvSpPr>
        <p:spPr>
          <a:xfrm>
            <a:off x="5055188" y="2727841"/>
            <a:ext cx="25056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8" name="Google Shape;208;p5"/>
          <p:cNvSpPr txBox="1">
            <a:spLocks noGrp="1"/>
          </p:cNvSpPr>
          <p:nvPr>
            <p:ph type="subTitle" idx="4"/>
          </p:nvPr>
        </p:nvSpPr>
        <p:spPr>
          <a:xfrm>
            <a:off x="1583213" y="2727841"/>
            <a:ext cx="25056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209" name="Google Shape;209;p5"/>
          <p:cNvGrpSpPr/>
          <p:nvPr/>
        </p:nvGrpSpPr>
        <p:grpSpPr>
          <a:xfrm>
            <a:off x="7421542" y="-507956"/>
            <a:ext cx="2532725" cy="1881750"/>
            <a:chOff x="7221517" y="-507956"/>
            <a:chExt cx="2532725" cy="1881750"/>
          </a:xfrm>
        </p:grpSpPr>
        <p:sp>
          <p:nvSpPr>
            <p:cNvPr id="210" name="Google Shape;210;p5"/>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5"/>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5"/>
          <p:cNvGrpSpPr/>
          <p:nvPr/>
        </p:nvGrpSpPr>
        <p:grpSpPr>
          <a:xfrm>
            <a:off x="-884258" y="4092619"/>
            <a:ext cx="2532725" cy="1881750"/>
            <a:chOff x="7221517" y="-507956"/>
            <a:chExt cx="2532725" cy="1881750"/>
          </a:xfrm>
        </p:grpSpPr>
        <p:sp>
          <p:nvSpPr>
            <p:cNvPr id="221" name="Google Shape;221;p5"/>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advTm="5000">
        <p14:prism isContent="1" isInverted="1"/>
      </p:transition>
    </mc:Choice>
    <mc:Fallback>
      <p:transition spd="slow" advTm="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1"/>
        <p:cNvGrpSpPr/>
        <p:nvPr/>
      </p:nvGrpSpPr>
      <p:grpSpPr>
        <a:xfrm>
          <a:off x="0" y="0"/>
          <a:ext cx="0" cy="0"/>
          <a:chOff x="0" y="0"/>
          <a:chExt cx="0" cy="0"/>
        </a:xfrm>
      </p:grpSpPr>
      <p:sp>
        <p:nvSpPr>
          <p:cNvPr id="232" name="Google Shape;232;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233" name="Google Shape;233;p6"/>
          <p:cNvGrpSpPr/>
          <p:nvPr/>
        </p:nvGrpSpPr>
        <p:grpSpPr>
          <a:xfrm>
            <a:off x="8353997" y="-383894"/>
            <a:ext cx="1346103" cy="1863890"/>
            <a:chOff x="8353997" y="-383894"/>
            <a:chExt cx="1346103" cy="1863890"/>
          </a:xfrm>
        </p:grpSpPr>
        <p:sp>
          <p:nvSpPr>
            <p:cNvPr id="234" name="Google Shape;234;p6"/>
            <p:cNvSpPr/>
            <p:nvPr/>
          </p:nvSpPr>
          <p:spPr>
            <a:xfrm rot="10515604" flipH="1">
              <a:off x="8395233" y="733291"/>
              <a:ext cx="650155" cy="721075"/>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rot="10515604" flipH="1">
              <a:off x="9021238" y="726016"/>
              <a:ext cx="650180" cy="721100"/>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rot="10515604" flipH="1">
              <a:off x="8701958" y="187502"/>
              <a:ext cx="650180" cy="721075"/>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rot="10515604" flipH="1">
              <a:off x="8382677" y="-351036"/>
              <a:ext cx="650155" cy="721075"/>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rot="10515604" flipH="1">
              <a:off x="9008685" y="-358263"/>
              <a:ext cx="650205" cy="721050"/>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rot="10515604" flipH="1">
              <a:off x="8988035" y="-202012"/>
              <a:ext cx="57071" cy="57046"/>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rot="10515604" flipH="1">
              <a:off x="9613745" y="157612"/>
              <a:ext cx="57046" cy="57071"/>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rot="10515604" flipH="1">
              <a:off x="9310934" y="707795"/>
              <a:ext cx="57021" cy="57071"/>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42;p6"/>
          <p:cNvSpPr/>
          <p:nvPr/>
        </p:nvSpPr>
        <p:spPr>
          <a:xfrm rot="10515604" flipH="1">
            <a:off x="8362734" y="-200629"/>
            <a:ext cx="57046" cy="57046"/>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advTm="5000">
        <p14:prism isContent="1" isInverted="1"/>
      </p:transition>
    </mc:Choice>
    <mc:Fallback>
      <p:transition spd="slow" advTm="5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3"/>
        <p:cNvGrpSpPr/>
        <p:nvPr/>
      </p:nvGrpSpPr>
      <p:grpSpPr>
        <a:xfrm>
          <a:off x="0" y="0"/>
          <a:ext cx="0" cy="0"/>
          <a:chOff x="0" y="0"/>
          <a:chExt cx="0" cy="0"/>
        </a:xfrm>
      </p:grpSpPr>
      <p:sp>
        <p:nvSpPr>
          <p:cNvPr id="244" name="Google Shape;244;p7"/>
          <p:cNvSpPr txBox="1">
            <a:spLocks noGrp="1"/>
          </p:cNvSpPr>
          <p:nvPr>
            <p:ph type="title"/>
          </p:nvPr>
        </p:nvSpPr>
        <p:spPr>
          <a:xfrm>
            <a:off x="4135975" y="1757900"/>
            <a:ext cx="4294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45" name="Google Shape;245;p7"/>
          <p:cNvSpPr txBox="1">
            <a:spLocks noGrp="1"/>
          </p:cNvSpPr>
          <p:nvPr>
            <p:ph type="subTitle" idx="1"/>
          </p:nvPr>
        </p:nvSpPr>
        <p:spPr>
          <a:xfrm>
            <a:off x="4135975" y="2330600"/>
            <a:ext cx="4294800" cy="122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246" name="Google Shape;246;p7"/>
          <p:cNvGrpSpPr/>
          <p:nvPr/>
        </p:nvGrpSpPr>
        <p:grpSpPr>
          <a:xfrm>
            <a:off x="5478864" y="2056701"/>
            <a:ext cx="5036265" cy="4113315"/>
            <a:chOff x="4780389" y="2513201"/>
            <a:chExt cx="5036265" cy="4113315"/>
          </a:xfrm>
        </p:grpSpPr>
        <p:grpSp>
          <p:nvGrpSpPr>
            <p:cNvPr id="247" name="Google Shape;247;p7"/>
            <p:cNvGrpSpPr/>
            <p:nvPr/>
          </p:nvGrpSpPr>
          <p:grpSpPr>
            <a:xfrm>
              <a:off x="4780389" y="2513201"/>
              <a:ext cx="5036265" cy="4113315"/>
              <a:chOff x="4673664" y="2214101"/>
              <a:chExt cx="5036265" cy="4113315"/>
            </a:xfrm>
          </p:grpSpPr>
          <p:sp>
            <p:nvSpPr>
              <p:cNvPr id="248" name="Google Shape;248;p7"/>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 name="Google Shape;249;p7"/>
              <p:cNvGrpSpPr/>
              <p:nvPr/>
            </p:nvGrpSpPr>
            <p:grpSpPr>
              <a:xfrm>
                <a:off x="4673664" y="2214101"/>
                <a:ext cx="5036265" cy="4113315"/>
                <a:chOff x="4673664" y="2214101"/>
                <a:chExt cx="5036265" cy="4113315"/>
              </a:xfrm>
            </p:grpSpPr>
            <p:grpSp>
              <p:nvGrpSpPr>
                <p:cNvPr id="250" name="Google Shape;250;p7"/>
                <p:cNvGrpSpPr/>
                <p:nvPr/>
              </p:nvGrpSpPr>
              <p:grpSpPr>
                <a:xfrm>
                  <a:off x="4673664" y="2214101"/>
                  <a:ext cx="5036265" cy="4113315"/>
                  <a:chOff x="3825164" y="427026"/>
                  <a:chExt cx="5036265" cy="4113315"/>
                </a:xfrm>
              </p:grpSpPr>
              <p:sp>
                <p:nvSpPr>
                  <p:cNvPr id="251" name="Google Shape;251;p7"/>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7"/>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7"/>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7"/>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7"/>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7"/>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7"/>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7"/>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7"/>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7"/>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7" name="Google Shape;287;p7"/>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7"/>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7"/>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7"/>
          <p:cNvGrpSpPr/>
          <p:nvPr/>
        </p:nvGrpSpPr>
        <p:grpSpPr>
          <a:xfrm>
            <a:off x="-128336" y="-2516262"/>
            <a:ext cx="5036265" cy="4113315"/>
            <a:chOff x="4780389" y="2513201"/>
            <a:chExt cx="5036265" cy="4113315"/>
          </a:xfrm>
        </p:grpSpPr>
        <p:grpSp>
          <p:nvGrpSpPr>
            <p:cNvPr id="291" name="Google Shape;291;p7"/>
            <p:cNvGrpSpPr/>
            <p:nvPr/>
          </p:nvGrpSpPr>
          <p:grpSpPr>
            <a:xfrm>
              <a:off x="4780389" y="2513201"/>
              <a:ext cx="5036265" cy="4113315"/>
              <a:chOff x="4673664" y="2214101"/>
              <a:chExt cx="5036265" cy="4113315"/>
            </a:xfrm>
          </p:grpSpPr>
          <p:sp>
            <p:nvSpPr>
              <p:cNvPr id="292" name="Google Shape;292;p7"/>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293;p7"/>
              <p:cNvGrpSpPr/>
              <p:nvPr/>
            </p:nvGrpSpPr>
            <p:grpSpPr>
              <a:xfrm>
                <a:off x="4673664" y="2214101"/>
                <a:ext cx="5036265" cy="4113315"/>
                <a:chOff x="4673664" y="2214101"/>
                <a:chExt cx="5036265" cy="4113315"/>
              </a:xfrm>
            </p:grpSpPr>
            <p:grpSp>
              <p:nvGrpSpPr>
                <p:cNvPr id="294" name="Google Shape;294;p7"/>
                <p:cNvGrpSpPr/>
                <p:nvPr/>
              </p:nvGrpSpPr>
              <p:grpSpPr>
                <a:xfrm>
                  <a:off x="4673664" y="2214101"/>
                  <a:ext cx="5036265" cy="4113315"/>
                  <a:chOff x="3825164" y="427026"/>
                  <a:chExt cx="5036265" cy="4113315"/>
                </a:xfrm>
              </p:grpSpPr>
              <p:sp>
                <p:nvSpPr>
                  <p:cNvPr id="295" name="Google Shape;295;p7"/>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7"/>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7"/>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7"/>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7"/>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7"/>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7"/>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7"/>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7"/>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7"/>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7"/>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7"/>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7"/>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 name="Google Shape;323;p7"/>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1" name="Google Shape;331;p7"/>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advTm="5000">
        <p14:prism isContent="1" isInverted="1"/>
      </p:transition>
    </mc:Choice>
    <mc:Fallback>
      <p:transition spd="slow" advTm="5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4"/>
        <p:cNvGrpSpPr/>
        <p:nvPr/>
      </p:nvGrpSpPr>
      <p:grpSpPr>
        <a:xfrm>
          <a:off x="0" y="0"/>
          <a:ext cx="0" cy="0"/>
          <a:chOff x="0" y="0"/>
          <a:chExt cx="0" cy="0"/>
        </a:xfrm>
      </p:grpSpPr>
      <p:sp>
        <p:nvSpPr>
          <p:cNvPr id="335" name="Google Shape;335;p8"/>
          <p:cNvSpPr txBox="1">
            <a:spLocks noGrp="1"/>
          </p:cNvSpPr>
          <p:nvPr>
            <p:ph type="title"/>
          </p:nvPr>
        </p:nvSpPr>
        <p:spPr>
          <a:xfrm>
            <a:off x="943050" y="1307100"/>
            <a:ext cx="72579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336" name="Google Shape;336;p8"/>
          <p:cNvGrpSpPr/>
          <p:nvPr/>
        </p:nvGrpSpPr>
        <p:grpSpPr>
          <a:xfrm>
            <a:off x="5478864" y="2056701"/>
            <a:ext cx="5036265" cy="4113315"/>
            <a:chOff x="4780389" y="2513201"/>
            <a:chExt cx="5036265" cy="4113315"/>
          </a:xfrm>
        </p:grpSpPr>
        <p:grpSp>
          <p:nvGrpSpPr>
            <p:cNvPr id="337" name="Google Shape;337;p8"/>
            <p:cNvGrpSpPr/>
            <p:nvPr/>
          </p:nvGrpSpPr>
          <p:grpSpPr>
            <a:xfrm>
              <a:off x="4780389" y="2513201"/>
              <a:ext cx="5036265" cy="4113315"/>
              <a:chOff x="4673664" y="2214101"/>
              <a:chExt cx="5036265" cy="4113315"/>
            </a:xfrm>
          </p:grpSpPr>
          <p:sp>
            <p:nvSpPr>
              <p:cNvPr id="338" name="Google Shape;338;p8"/>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 name="Google Shape;339;p8"/>
              <p:cNvGrpSpPr/>
              <p:nvPr/>
            </p:nvGrpSpPr>
            <p:grpSpPr>
              <a:xfrm>
                <a:off x="4673664" y="2214101"/>
                <a:ext cx="5036265" cy="4113315"/>
                <a:chOff x="4673664" y="2214101"/>
                <a:chExt cx="5036265" cy="4113315"/>
              </a:xfrm>
            </p:grpSpPr>
            <p:grpSp>
              <p:nvGrpSpPr>
                <p:cNvPr id="340" name="Google Shape;340;p8"/>
                <p:cNvGrpSpPr/>
                <p:nvPr/>
              </p:nvGrpSpPr>
              <p:grpSpPr>
                <a:xfrm>
                  <a:off x="4673664" y="2214101"/>
                  <a:ext cx="5036265" cy="4113315"/>
                  <a:chOff x="3825164" y="427026"/>
                  <a:chExt cx="5036265" cy="4113315"/>
                </a:xfrm>
              </p:grpSpPr>
              <p:sp>
                <p:nvSpPr>
                  <p:cNvPr id="341" name="Google Shape;341;p8"/>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8"/>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8"/>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8"/>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8"/>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8"/>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8"/>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8"/>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8"/>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8"/>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8"/>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8"/>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8"/>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8"/>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8"/>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7" name="Google Shape;377;p8"/>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8"/>
          <p:cNvGrpSpPr/>
          <p:nvPr/>
        </p:nvGrpSpPr>
        <p:grpSpPr>
          <a:xfrm>
            <a:off x="-128336" y="-2516262"/>
            <a:ext cx="5036265" cy="4113315"/>
            <a:chOff x="4780389" y="2513201"/>
            <a:chExt cx="5036265" cy="4113315"/>
          </a:xfrm>
        </p:grpSpPr>
        <p:grpSp>
          <p:nvGrpSpPr>
            <p:cNvPr id="381" name="Google Shape;381;p8"/>
            <p:cNvGrpSpPr/>
            <p:nvPr/>
          </p:nvGrpSpPr>
          <p:grpSpPr>
            <a:xfrm>
              <a:off x="4780389" y="2513201"/>
              <a:ext cx="5036265" cy="4113315"/>
              <a:chOff x="4673664" y="2214101"/>
              <a:chExt cx="5036265" cy="4113315"/>
            </a:xfrm>
          </p:grpSpPr>
          <p:sp>
            <p:nvSpPr>
              <p:cNvPr id="382" name="Google Shape;382;p8"/>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8"/>
              <p:cNvGrpSpPr/>
              <p:nvPr/>
            </p:nvGrpSpPr>
            <p:grpSpPr>
              <a:xfrm>
                <a:off x="4673664" y="2214101"/>
                <a:ext cx="5036265" cy="4113315"/>
                <a:chOff x="4673664" y="2214101"/>
                <a:chExt cx="5036265" cy="4113315"/>
              </a:xfrm>
            </p:grpSpPr>
            <p:grpSp>
              <p:nvGrpSpPr>
                <p:cNvPr id="384" name="Google Shape;384;p8"/>
                <p:cNvGrpSpPr/>
                <p:nvPr/>
              </p:nvGrpSpPr>
              <p:grpSpPr>
                <a:xfrm>
                  <a:off x="4673664" y="2214101"/>
                  <a:ext cx="5036265" cy="4113315"/>
                  <a:chOff x="3825164" y="427026"/>
                  <a:chExt cx="5036265" cy="4113315"/>
                </a:xfrm>
              </p:grpSpPr>
              <p:sp>
                <p:nvSpPr>
                  <p:cNvPr id="385" name="Google Shape;385;p8"/>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8"/>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8"/>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8"/>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8"/>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8"/>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8"/>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8"/>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8"/>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8"/>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8"/>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8"/>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 name="Google Shape;413;p8"/>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8"/>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8"/>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8"/>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8"/>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1" name="Google Shape;421;p8"/>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advTm="5000">
        <p14:prism isContent="1" isInverted="1"/>
      </p:transition>
    </mc:Choice>
    <mc:Fallback>
      <p:transition spd="slow" advTm="5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4"/>
        <p:cNvGrpSpPr/>
        <p:nvPr/>
      </p:nvGrpSpPr>
      <p:grpSpPr>
        <a:xfrm>
          <a:off x="0" y="0"/>
          <a:ext cx="0" cy="0"/>
          <a:chOff x="0" y="0"/>
          <a:chExt cx="0" cy="0"/>
        </a:xfrm>
      </p:grpSpPr>
      <p:sp>
        <p:nvSpPr>
          <p:cNvPr id="425" name="Google Shape;425;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15000"/>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426" name="Google Shape;426;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slow" advTm="5000">
        <p14:prism isContent="1" isInverted="1"/>
      </p:transition>
    </mc:Choice>
    <mc:Fallback>
      <p:transition spd="slow" advTm="5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4"/>
        <p:cNvGrpSpPr/>
        <p:nvPr/>
      </p:nvGrpSpPr>
      <p:grpSpPr>
        <a:xfrm>
          <a:off x="0" y="0"/>
          <a:ext cx="0" cy="0"/>
          <a:chOff x="0" y="0"/>
          <a:chExt cx="0" cy="0"/>
        </a:xfrm>
      </p:grpSpPr>
      <p:sp>
        <p:nvSpPr>
          <p:cNvPr id="445" name="Google Shape;445;p11"/>
          <p:cNvSpPr txBox="1">
            <a:spLocks noGrp="1"/>
          </p:cNvSpPr>
          <p:nvPr>
            <p:ph type="title" hasCustomPrompt="1"/>
          </p:nvPr>
        </p:nvSpPr>
        <p:spPr>
          <a:xfrm>
            <a:off x="1284000" y="1707525"/>
            <a:ext cx="6576000" cy="15513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8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46" name="Google Shape;446;p11"/>
          <p:cNvSpPr txBox="1">
            <a:spLocks noGrp="1"/>
          </p:cNvSpPr>
          <p:nvPr>
            <p:ph type="subTitle" idx="1"/>
          </p:nvPr>
        </p:nvSpPr>
        <p:spPr>
          <a:xfrm>
            <a:off x="1284000" y="3259075"/>
            <a:ext cx="65760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5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447" name="Google Shape;447;p11"/>
          <p:cNvGrpSpPr/>
          <p:nvPr/>
        </p:nvGrpSpPr>
        <p:grpSpPr>
          <a:xfrm rot="10800000">
            <a:off x="4305914" y="3662226"/>
            <a:ext cx="5036265" cy="4113315"/>
            <a:chOff x="4780389" y="2513201"/>
            <a:chExt cx="5036265" cy="4113315"/>
          </a:xfrm>
        </p:grpSpPr>
        <p:grpSp>
          <p:nvGrpSpPr>
            <p:cNvPr id="448" name="Google Shape;448;p11"/>
            <p:cNvGrpSpPr/>
            <p:nvPr/>
          </p:nvGrpSpPr>
          <p:grpSpPr>
            <a:xfrm>
              <a:off x="4780389" y="2513201"/>
              <a:ext cx="5036265" cy="4113315"/>
              <a:chOff x="4673664" y="2214101"/>
              <a:chExt cx="5036265" cy="4113315"/>
            </a:xfrm>
          </p:grpSpPr>
          <p:sp>
            <p:nvSpPr>
              <p:cNvPr id="449" name="Google Shape;449;p1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11"/>
              <p:cNvGrpSpPr/>
              <p:nvPr/>
            </p:nvGrpSpPr>
            <p:grpSpPr>
              <a:xfrm>
                <a:off x="4673664" y="2214101"/>
                <a:ext cx="5036265" cy="4113315"/>
                <a:chOff x="4673664" y="2214101"/>
                <a:chExt cx="5036265" cy="4113315"/>
              </a:xfrm>
            </p:grpSpPr>
            <p:grpSp>
              <p:nvGrpSpPr>
                <p:cNvPr id="451" name="Google Shape;451;p11"/>
                <p:cNvGrpSpPr/>
                <p:nvPr/>
              </p:nvGrpSpPr>
              <p:grpSpPr>
                <a:xfrm>
                  <a:off x="4673664" y="2214101"/>
                  <a:ext cx="5036265" cy="4113315"/>
                  <a:chOff x="3825164" y="427026"/>
                  <a:chExt cx="5036265" cy="4113315"/>
                </a:xfrm>
              </p:grpSpPr>
              <p:sp>
                <p:nvSpPr>
                  <p:cNvPr id="452" name="Google Shape;452;p1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 name="Google Shape;480;p1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8" name="Google Shape;488;p1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11"/>
          <p:cNvGrpSpPr/>
          <p:nvPr/>
        </p:nvGrpSpPr>
        <p:grpSpPr>
          <a:xfrm>
            <a:off x="-128336" y="-2516262"/>
            <a:ext cx="5036265" cy="4113315"/>
            <a:chOff x="4780389" y="2513201"/>
            <a:chExt cx="5036265" cy="4113315"/>
          </a:xfrm>
        </p:grpSpPr>
        <p:grpSp>
          <p:nvGrpSpPr>
            <p:cNvPr id="492" name="Google Shape;492;p11"/>
            <p:cNvGrpSpPr/>
            <p:nvPr/>
          </p:nvGrpSpPr>
          <p:grpSpPr>
            <a:xfrm>
              <a:off x="4780389" y="2513201"/>
              <a:ext cx="5036265" cy="4113315"/>
              <a:chOff x="4673664" y="2214101"/>
              <a:chExt cx="5036265" cy="4113315"/>
            </a:xfrm>
          </p:grpSpPr>
          <p:sp>
            <p:nvSpPr>
              <p:cNvPr id="493" name="Google Shape;493;p1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 name="Google Shape;494;p11"/>
              <p:cNvGrpSpPr/>
              <p:nvPr/>
            </p:nvGrpSpPr>
            <p:grpSpPr>
              <a:xfrm>
                <a:off x="4673664" y="2214101"/>
                <a:ext cx="5036265" cy="4113315"/>
                <a:chOff x="4673664" y="2214101"/>
                <a:chExt cx="5036265" cy="4113315"/>
              </a:xfrm>
            </p:grpSpPr>
            <p:grpSp>
              <p:nvGrpSpPr>
                <p:cNvPr id="495" name="Google Shape;495;p11"/>
                <p:cNvGrpSpPr/>
                <p:nvPr/>
              </p:nvGrpSpPr>
              <p:grpSpPr>
                <a:xfrm>
                  <a:off x="4673664" y="2214101"/>
                  <a:ext cx="5036265" cy="4113315"/>
                  <a:chOff x="3825164" y="427026"/>
                  <a:chExt cx="5036265" cy="4113315"/>
                </a:xfrm>
              </p:grpSpPr>
              <p:sp>
                <p:nvSpPr>
                  <p:cNvPr id="496" name="Google Shape;496;p1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 name="Google Shape;524;p1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2" name="Google Shape;532;p1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advTm="5000">
        <p14:prism isContent="1" isInverted="1"/>
      </p:transition>
    </mc:Choice>
    <mc:Fallback>
      <p:transition spd="slow" advTm="5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35"/>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advTm="5000">
        <p14:prism isContent="1" isInverted="1"/>
      </p:transition>
    </mc:Choice>
    <mc:Fallback>
      <p:transition spd="slow" advTm="5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Montserrat Black"/>
              <a:buNone/>
              <a:defRPr sz="3200">
                <a:solidFill>
                  <a:schemeClr val="dk1"/>
                </a:solidFill>
                <a:latin typeface="Montserrat Black"/>
                <a:ea typeface="Montserrat Black"/>
                <a:cs typeface="Montserrat Black"/>
                <a:sym typeface="Montserrat Black"/>
              </a:defRPr>
            </a:lvl1pPr>
            <a:lvl2pPr lvl="1"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2pPr>
            <a:lvl3pPr lvl="2"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3pPr>
            <a:lvl4pPr lvl="3"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4pPr>
            <a:lvl5pPr lvl="4"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5pPr>
            <a:lvl6pPr lvl="5"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6pPr>
            <a:lvl7pPr lvl="6"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7pPr>
            <a:lvl8pPr lvl="7"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8pPr>
            <a:lvl9pPr lvl="8"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6" r:id="rId12"/>
    <p:sldLayoutId id="2147483668" r:id="rId13"/>
    <p:sldLayoutId id="2147483669" r:id="rId14"/>
    <p:sldLayoutId id="2147483671" r:id="rId15"/>
    <p:sldLayoutId id="2147483672" r:id="rId16"/>
    <p:sldLayoutId id="2147483673" r:id="rId17"/>
    <p:sldLayoutId id="2147483674" r:id="rId18"/>
    <p:sldLayoutId id="2147483676" r:id="rId19"/>
    <p:sldLayoutId id="2147483677" r:id="rId20"/>
  </p:sldLayoutIdLst>
  <mc:AlternateContent xmlns:mc="http://schemas.openxmlformats.org/markup-compatibility/2006">
    <mc:Choice xmlns:p14="http://schemas.microsoft.com/office/powerpoint/2010/main" Requires="p14">
      <p:transition spd="slow" advTm="5000">
        <p14:prism isContent="1" isInverted="1"/>
      </p:transition>
    </mc:Choice>
    <mc:Fallback>
      <p:transition spd="slow" advTm="5000">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5.xml"/><Relationship Id="rId5" Type="http://schemas.openxmlformats.org/officeDocument/2006/relationships/chart" Target="../charts/chart1.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16.svg"/><Relationship Id="rId5" Type="http://schemas.openxmlformats.org/officeDocument/2006/relationships/image" Target="../media/image7.png"/><Relationship Id="rId10" Type="http://schemas.openxmlformats.org/officeDocument/2006/relationships/image" Target="../media/image20.svg"/><Relationship Id="rId4" Type="http://schemas.openxmlformats.org/officeDocument/2006/relationships/image" Target="../media/image5.png"/><Relationship Id="rId9"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8.sv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6.xml"/><Relationship Id="rId5" Type="http://schemas.openxmlformats.org/officeDocument/2006/relationships/image" Target="../media/image5.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6.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5.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5.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pic>
        <p:nvPicPr>
          <p:cNvPr id="1239" name="Google Shape;1239;p35"/>
          <p:cNvPicPr preferRelativeResize="0"/>
          <p:nvPr/>
        </p:nvPicPr>
        <p:blipFill rotWithShape="1">
          <a:blip r:embed="rId3">
            <a:alphaModFix/>
          </a:blip>
          <a:srcRect l="25537" t="7152" r="23467" b="5838"/>
          <a:stretch/>
        </p:blipFill>
        <p:spPr>
          <a:xfrm>
            <a:off x="5161280" y="47413"/>
            <a:ext cx="1957019" cy="1866163"/>
          </a:xfrm>
          <a:prstGeom prst="rect">
            <a:avLst/>
          </a:prstGeom>
          <a:noFill/>
          <a:ln>
            <a:noFill/>
          </a:ln>
        </p:spPr>
      </p:pic>
      <p:pic>
        <p:nvPicPr>
          <p:cNvPr id="1240" name="Google Shape;1240;p35"/>
          <p:cNvPicPr preferRelativeResize="0"/>
          <p:nvPr/>
        </p:nvPicPr>
        <p:blipFill rotWithShape="1">
          <a:blip r:embed="rId4">
            <a:alphaModFix/>
          </a:blip>
          <a:srcRect l="22009" r="18455"/>
          <a:stretch/>
        </p:blipFill>
        <p:spPr>
          <a:xfrm rot="-1020085">
            <a:off x="7029503" y="3396240"/>
            <a:ext cx="1187445" cy="1121928"/>
          </a:xfrm>
          <a:prstGeom prst="rect">
            <a:avLst/>
          </a:prstGeom>
          <a:noFill/>
          <a:ln>
            <a:noFill/>
          </a:ln>
        </p:spPr>
      </p:pic>
      <p:grpSp>
        <p:nvGrpSpPr>
          <p:cNvPr id="1241" name="Google Shape;1241;p35"/>
          <p:cNvGrpSpPr/>
          <p:nvPr/>
        </p:nvGrpSpPr>
        <p:grpSpPr>
          <a:xfrm>
            <a:off x="7905475" y="1913575"/>
            <a:ext cx="76825" cy="76800"/>
            <a:chOff x="3104875" y="1099400"/>
            <a:chExt cx="76825" cy="76800"/>
          </a:xfrm>
        </p:grpSpPr>
        <p:sp>
          <p:nvSpPr>
            <p:cNvPr id="1242" name="Google Shape;1242;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243" name="Google Shape;1243;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1244" name="Google Shape;1244;p35"/>
          <p:cNvGrpSpPr/>
          <p:nvPr/>
        </p:nvGrpSpPr>
        <p:grpSpPr>
          <a:xfrm>
            <a:off x="5419450" y="3918800"/>
            <a:ext cx="76825" cy="76800"/>
            <a:chOff x="3104875" y="1099400"/>
            <a:chExt cx="76825" cy="76800"/>
          </a:xfrm>
        </p:grpSpPr>
        <p:sp>
          <p:nvSpPr>
            <p:cNvPr id="1245" name="Google Shape;1245;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246" name="Google Shape;1246;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1247" name="Google Shape;1247;p35"/>
          <p:cNvGrpSpPr/>
          <p:nvPr/>
        </p:nvGrpSpPr>
        <p:grpSpPr>
          <a:xfrm>
            <a:off x="4400275" y="699350"/>
            <a:ext cx="76825" cy="76800"/>
            <a:chOff x="3104875" y="1099400"/>
            <a:chExt cx="76825" cy="76800"/>
          </a:xfrm>
        </p:grpSpPr>
        <p:sp>
          <p:nvSpPr>
            <p:cNvPr id="1248" name="Google Shape;1248;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249" name="Google Shape;1249;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pic>
        <p:nvPicPr>
          <p:cNvPr id="1250" name="Google Shape;1250;p35"/>
          <p:cNvPicPr preferRelativeResize="0"/>
          <p:nvPr/>
        </p:nvPicPr>
        <p:blipFill rotWithShape="1">
          <a:blip r:embed="rId5">
            <a:alphaModFix/>
          </a:blip>
          <a:srcRect l="18647" t="7960" r="8852" b="8336"/>
          <a:stretch/>
        </p:blipFill>
        <p:spPr>
          <a:xfrm rot="-1152297">
            <a:off x="6566589" y="395300"/>
            <a:ext cx="1648037" cy="1133721"/>
          </a:xfrm>
          <a:prstGeom prst="rect">
            <a:avLst/>
          </a:prstGeom>
          <a:noFill/>
          <a:ln>
            <a:noFill/>
          </a:ln>
        </p:spPr>
      </p:pic>
      <p:sp>
        <p:nvSpPr>
          <p:cNvPr id="1251" name="Google Shape;1251;p35"/>
          <p:cNvSpPr txBox="1">
            <a:spLocks noGrp="1"/>
          </p:cNvSpPr>
          <p:nvPr>
            <p:ph type="ctrTitle"/>
          </p:nvPr>
        </p:nvSpPr>
        <p:spPr>
          <a:xfrm>
            <a:off x="735121" y="1367852"/>
            <a:ext cx="7033800" cy="1232919"/>
          </a:xfrm>
          <a:prstGeom prst="rect">
            <a:avLst/>
          </a:prstGeom>
        </p:spPr>
        <p:txBody>
          <a:bodyPr spcFirstLastPara="1" wrap="square" lIns="91425" tIns="91425" rIns="91425" bIns="91425" anchor="b" anchorCtr="0">
            <a:noAutofit/>
          </a:bodyPr>
          <a:lstStyle/>
          <a:p>
            <a:pPr marL="0" lvl="0" indent="0" rtl="0">
              <a:lnSpc>
                <a:spcPct val="100000"/>
              </a:lnSpc>
              <a:spcBef>
                <a:spcPts val="0"/>
              </a:spcBef>
              <a:spcAft>
                <a:spcPts val="0"/>
              </a:spcAft>
              <a:buNone/>
            </a:pPr>
            <a:r>
              <a:rPr lang="en" sz="5200" dirty="0" smtClean="0">
                <a:effectLst>
                  <a:outerShdw blurRad="38100" dist="38100" dir="2700000" algn="tl">
                    <a:srgbClr val="000000">
                      <a:alpha val="43137"/>
                    </a:srgbClr>
                  </a:outerShdw>
                </a:effectLst>
                <a:latin typeface="Georgia" panose="02040502050405020303" pitchFamily="18" charset="0"/>
                <a:sym typeface="Montserrat Black"/>
              </a:rPr>
              <a:t>EDU-PREDICT</a:t>
            </a:r>
            <a:endParaRPr sz="2800" dirty="0">
              <a:effectLst>
                <a:outerShdw blurRad="38100" dist="38100" dir="2700000" algn="tl">
                  <a:srgbClr val="000000">
                    <a:alpha val="43137"/>
                  </a:srgbClr>
                </a:outerShdw>
              </a:effectLst>
              <a:latin typeface="Georgia" panose="02040502050405020303" pitchFamily="18" charset="0"/>
              <a:ea typeface="Montserrat"/>
              <a:cs typeface="Montserrat"/>
              <a:sym typeface="Montserrat"/>
            </a:endParaRPr>
          </a:p>
        </p:txBody>
      </p:sp>
      <p:sp>
        <p:nvSpPr>
          <p:cNvPr id="1252" name="Google Shape;1252;p35"/>
          <p:cNvSpPr txBox="1">
            <a:spLocks noGrp="1"/>
          </p:cNvSpPr>
          <p:nvPr>
            <p:ph type="subTitle" idx="1"/>
          </p:nvPr>
        </p:nvSpPr>
        <p:spPr>
          <a:xfrm>
            <a:off x="768730" y="2505278"/>
            <a:ext cx="5848817" cy="606437"/>
          </a:xfrm>
          <a:prstGeom prst="rect">
            <a:avLst/>
          </a:prstGeom>
        </p:spPr>
        <p:txBody>
          <a:bodyPr spcFirstLastPara="1" wrap="square" lIns="91425" tIns="91425" rIns="91425" bIns="91425" anchor="t" anchorCtr="0">
            <a:noAutofit/>
          </a:bodyPr>
          <a:lstStyle/>
          <a:p>
            <a:pPr marL="0" lvl="0" indent="0"/>
            <a:r>
              <a:rPr lang="en-US" dirty="0">
                <a:effectLst>
                  <a:outerShdw blurRad="38100" dist="38100" dir="2700000" algn="tl">
                    <a:srgbClr val="000000">
                      <a:alpha val="43137"/>
                    </a:srgbClr>
                  </a:outerShdw>
                </a:effectLst>
                <a:latin typeface="Georgia" panose="02040502050405020303" pitchFamily="18" charset="0"/>
              </a:rPr>
              <a:t>COMMITTED TO TRANSFORMING EDUCATION THROUGH DATA ANALYTICS</a:t>
            </a:r>
            <a:endParaRPr dirty="0">
              <a:effectLst>
                <a:outerShdw blurRad="38100" dist="38100" dir="2700000" algn="tl">
                  <a:srgbClr val="000000">
                    <a:alpha val="43137"/>
                  </a:srgbClr>
                </a:outerShdw>
              </a:effectLst>
              <a:latin typeface="Georgia" panose="02040502050405020303" pitchFamily="18" charset="0"/>
            </a:endParaRPr>
          </a:p>
        </p:txBody>
      </p:sp>
      <p:sp>
        <p:nvSpPr>
          <p:cNvPr id="16" name="Google Shape;1251;p35"/>
          <p:cNvSpPr txBox="1">
            <a:spLocks/>
          </p:cNvSpPr>
          <p:nvPr/>
        </p:nvSpPr>
        <p:spPr>
          <a:xfrm>
            <a:off x="5457862" y="1493167"/>
            <a:ext cx="3528123" cy="9217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191919"/>
              </a:buClr>
              <a:buSzPts val="5200"/>
              <a:buFont typeface="Montserrat Black"/>
              <a:buNone/>
              <a:defRPr sz="9600" b="0" i="0" u="none" strike="noStrike" cap="none">
                <a:solidFill>
                  <a:schemeClr val="dk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2pPr>
            <a:lvl3pPr marR="0" lvl="2"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3pPr>
            <a:lvl4pPr marR="0" lvl="3"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4pPr>
            <a:lvl5pPr marR="0" lvl="4"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5pPr>
            <a:lvl6pPr marR="0" lvl="5"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6pPr>
            <a:lvl7pPr marR="0" lvl="6"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7pPr>
            <a:lvl8pPr marR="0" lvl="7"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8pPr>
            <a:lvl9pPr marR="0" lvl="8"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9pPr>
          </a:lstStyle>
          <a:p>
            <a:pPr>
              <a:lnSpc>
                <a:spcPct val="100000"/>
              </a:lnSpc>
            </a:pPr>
            <a:r>
              <a:rPr lang="en" sz="2800" dirty="0" smtClean="0">
                <a:solidFill>
                  <a:schemeClr val="dk2"/>
                </a:solidFill>
                <a:latin typeface="Georgia" panose="02040502050405020303" pitchFamily="18" charset="0"/>
              </a:rPr>
              <a:t>(BigData)</a:t>
            </a:r>
            <a:endParaRPr lang="en-US" sz="1200" dirty="0">
              <a:latin typeface="Georgia" panose="02040502050405020303" pitchFamily="18" charset="0"/>
              <a:ea typeface="Montserrat"/>
              <a:cs typeface="Montserrat"/>
              <a:sym typeface="Montserrat"/>
            </a:endParaRPr>
          </a:p>
        </p:txBody>
      </p:sp>
      <p:pic>
        <p:nvPicPr>
          <p:cNvPr id="17" name="Google Shape;1239;p35"/>
          <p:cNvPicPr preferRelativeResize="0"/>
          <p:nvPr/>
        </p:nvPicPr>
        <p:blipFill rotWithShape="1">
          <a:blip r:embed="rId3">
            <a:alphaModFix/>
          </a:blip>
          <a:srcRect l="25537" t="7152" r="23467" b="5838"/>
          <a:stretch/>
        </p:blipFill>
        <p:spPr>
          <a:xfrm>
            <a:off x="-555412" y="3277337"/>
            <a:ext cx="2559846" cy="2378396"/>
          </a:xfrm>
          <a:prstGeom prst="rect">
            <a:avLst/>
          </a:prstGeom>
          <a:noFill/>
          <a:ln>
            <a:noFill/>
          </a:ln>
        </p:spPr>
      </p:pic>
      <p:grpSp>
        <p:nvGrpSpPr>
          <p:cNvPr id="20" name="Google Shape;1244;p35"/>
          <p:cNvGrpSpPr/>
          <p:nvPr/>
        </p:nvGrpSpPr>
        <p:grpSpPr>
          <a:xfrm>
            <a:off x="471593" y="1836775"/>
            <a:ext cx="76825" cy="76800"/>
            <a:chOff x="3104875" y="1099400"/>
            <a:chExt cx="76825" cy="76800"/>
          </a:xfrm>
        </p:grpSpPr>
        <p:sp>
          <p:nvSpPr>
            <p:cNvPr id="21" name="Google Shape;1245;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2" name="Google Shape;1246;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23" name="Google Shape;1244;p35"/>
          <p:cNvGrpSpPr/>
          <p:nvPr/>
        </p:nvGrpSpPr>
        <p:grpSpPr>
          <a:xfrm>
            <a:off x="2754206" y="4389735"/>
            <a:ext cx="76825" cy="76800"/>
            <a:chOff x="3104875" y="1099400"/>
            <a:chExt cx="76825" cy="76800"/>
          </a:xfrm>
        </p:grpSpPr>
        <p:sp>
          <p:nvSpPr>
            <p:cNvPr id="24" name="Google Shape;1245;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5" name="Google Shape;1246;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spTree>
  </p:cSld>
  <p:clrMapOvr>
    <a:masterClrMapping/>
  </p:clrMapOvr>
  <mc:AlternateContent xmlns:mc="http://schemas.openxmlformats.org/markup-compatibility/2006">
    <mc:Choice xmlns:p14="http://schemas.microsoft.com/office/powerpoint/2010/main" Requires="p14">
      <p:transition p14:dur="100" advTm="3000">
        <p:fade/>
      </p:transition>
    </mc:Choice>
    <mc:Fallback>
      <p:transition advTm="300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pic>
        <p:nvPicPr>
          <p:cNvPr id="1462" name="Google Shape;1462;p43"/>
          <p:cNvPicPr preferRelativeResize="0"/>
          <p:nvPr/>
        </p:nvPicPr>
        <p:blipFill rotWithShape="1">
          <a:blip r:embed="rId3">
            <a:alphaModFix/>
          </a:blip>
          <a:srcRect l="15236" r="10474"/>
          <a:stretch/>
        </p:blipFill>
        <p:spPr>
          <a:xfrm rot="-5710310">
            <a:off x="8180100" y="4350707"/>
            <a:ext cx="1552574" cy="1390852"/>
          </a:xfrm>
          <a:prstGeom prst="rect">
            <a:avLst/>
          </a:prstGeom>
          <a:noFill/>
          <a:ln>
            <a:noFill/>
          </a:ln>
        </p:spPr>
      </p:pic>
      <p:pic>
        <p:nvPicPr>
          <p:cNvPr id="1463" name="Google Shape;1463;p43"/>
          <p:cNvPicPr preferRelativeResize="0"/>
          <p:nvPr/>
        </p:nvPicPr>
        <p:blipFill rotWithShape="1">
          <a:blip r:embed="rId4">
            <a:alphaModFix/>
          </a:blip>
          <a:srcRect l="22009" r="18455"/>
          <a:stretch/>
        </p:blipFill>
        <p:spPr>
          <a:xfrm rot="-8473750">
            <a:off x="214020" y="340701"/>
            <a:ext cx="903665" cy="853809"/>
          </a:xfrm>
          <a:prstGeom prst="rect">
            <a:avLst/>
          </a:prstGeom>
          <a:noFill/>
          <a:ln>
            <a:noFill/>
          </a:ln>
        </p:spPr>
      </p:pic>
      <p:sp>
        <p:nvSpPr>
          <p:cNvPr id="1446" name="Google Shape;1446;p43"/>
          <p:cNvSpPr txBox="1">
            <a:spLocks noGrp="1"/>
          </p:cNvSpPr>
          <p:nvPr>
            <p:ph type="title"/>
          </p:nvPr>
        </p:nvSpPr>
        <p:spPr>
          <a:xfrm>
            <a:off x="733546" y="383855"/>
            <a:ext cx="7704000" cy="572700"/>
          </a:xfrm>
          <a:prstGeom prst="rect">
            <a:avLst/>
          </a:prstGeom>
        </p:spPr>
        <p:txBody>
          <a:bodyPr spcFirstLastPara="1" wrap="square" lIns="91425" tIns="91425" rIns="91425" bIns="91425" anchor="t" anchorCtr="0">
            <a:noAutofit/>
          </a:bodyPr>
          <a:lstStyle/>
          <a:p>
            <a:pPr lvl="0"/>
            <a:r>
              <a:rPr lang="en" b="1" dirty="0">
                <a:latin typeface="Georgia" panose="02040502050405020303" pitchFamily="18" charset="0"/>
              </a:rPr>
              <a:t>OUR ASPIRATIONS</a:t>
            </a:r>
            <a:endParaRPr b="1" dirty="0">
              <a:latin typeface="Georgia" panose="02040502050405020303" pitchFamily="18" charset="0"/>
            </a:endParaRPr>
          </a:p>
        </p:txBody>
      </p:sp>
      <p:sp>
        <p:nvSpPr>
          <p:cNvPr id="1447" name="Google Shape;1447;p43"/>
          <p:cNvSpPr txBox="1">
            <a:spLocks noGrp="1"/>
          </p:cNvSpPr>
          <p:nvPr>
            <p:ph type="subTitle" idx="1"/>
          </p:nvPr>
        </p:nvSpPr>
        <p:spPr>
          <a:xfrm>
            <a:off x="4935309" y="2293444"/>
            <a:ext cx="4021079" cy="2326945"/>
          </a:xfrm>
          <a:prstGeom prst="rect">
            <a:avLst/>
          </a:prstGeom>
        </p:spPr>
        <p:txBody>
          <a:bodyPr spcFirstLastPara="1" wrap="square" lIns="91425" tIns="91425" rIns="91425" bIns="91425" anchor="t" anchorCtr="0">
            <a:noAutofit/>
          </a:bodyPr>
          <a:lstStyle/>
          <a:p>
            <a:pPr marL="0" indent="0" algn="just"/>
            <a:r>
              <a:rPr lang="en-US" dirty="0">
                <a:latin typeface="Georgia" panose="02040502050405020303" pitchFamily="18" charset="0"/>
              </a:rPr>
              <a:t>Looking ahead, EDU-PREDICT aims to evolve into an AI-driven platform that not only analyzes performance but also personalizes learning pathways for each student. We envision expanding globally, integrating predictive career guidance, and partnering with institutions to transform education through data. By continuously innovating, we strive to shape a future where every student’s potential is not just measured—but maximized.</a:t>
            </a:r>
            <a:endParaRPr dirty="0">
              <a:latin typeface="Georgia" panose="02040502050405020303" pitchFamily="18" charset="0"/>
            </a:endParaRPr>
          </a:p>
        </p:txBody>
      </p:sp>
      <p:sp>
        <p:nvSpPr>
          <p:cNvPr id="1448" name="Google Shape;1448;p43"/>
          <p:cNvSpPr txBox="1">
            <a:spLocks noGrp="1"/>
          </p:cNvSpPr>
          <p:nvPr>
            <p:ph type="subTitle" idx="2"/>
          </p:nvPr>
        </p:nvSpPr>
        <p:spPr>
          <a:xfrm>
            <a:off x="169264" y="2323712"/>
            <a:ext cx="4111484" cy="2224456"/>
          </a:xfrm>
          <a:prstGeom prst="rect">
            <a:avLst/>
          </a:prstGeom>
        </p:spPr>
        <p:txBody>
          <a:bodyPr spcFirstLastPara="1" wrap="square" lIns="91425" tIns="91425" rIns="91425" bIns="91425" anchor="t" anchorCtr="0">
            <a:noAutofit/>
          </a:bodyPr>
          <a:lstStyle/>
          <a:p>
            <a:pPr marL="0" lvl="0" indent="0" algn="just"/>
            <a:r>
              <a:rPr lang="en-US" dirty="0">
                <a:latin typeface="Georgia" panose="02040502050405020303" pitchFamily="18" charset="0"/>
              </a:rPr>
              <a:t>EDU-PREDICT harnesses real-time data streaming to process educational data—such as attendance, performance, and engagement—as it happens. This empowers educators and administrators with instant, actionable insights. By enabling immediate analysis, the system supports timely interventions, like identifying at-risk students early and addressing issues before they escalate.</a:t>
            </a:r>
            <a:endParaRPr dirty="0">
              <a:latin typeface="Georgia" panose="02040502050405020303" pitchFamily="18" charset="0"/>
            </a:endParaRPr>
          </a:p>
        </p:txBody>
      </p:sp>
      <p:sp>
        <p:nvSpPr>
          <p:cNvPr id="1449" name="Google Shape;1449;p43"/>
          <p:cNvSpPr txBox="1">
            <a:spLocks noGrp="1"/>
          </p:cNvSpPr>
          <p:nvPr>
            <p:ph type="subTitle" idx="3"/>
          </p:nvPr>
        </p:nvSpPr>
        <p:spPr>
          <a:xfrm>
            <a:off x="5653596" y="1575125"/>
            <a:ext cx="1765483"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latin typeface="Georgia" panose="02040502050405020303" pitchFamily="18" charset="0"/>
              </a:rPr>
              <a:t>FUTURE</a:t>
            </a:r>
            <a:endParaRPr b="1" dirty="0">
              <a:latin typeface="Georgia" panose="02040502050405020303" pitchFamily="18" charset="0"/>
            </a:endParaRPr>
          </a:p>
        </p:txBody>
      </p:sp>
      <p:sp>
        <p:nvSpPr>
          <p:cNvPr id="1450" name="Google Shape;1450;p43"/>
          <p:cNvSpPr txBox="1">
            <a:spLocks noGrp="1"/>
          </p:cNvSpPr>
          <p:nvPr>
            <p:ph type="subTitle" idx="4"/>
          </p:nvPr>
        </p:nvSpPr>
        <p:spPr>
          <a:xfrm>
            <a:off x="840444" y="1646678"/>
            <a:ext cx="1502512"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latin typeface="Georgia" panose="02040502050405020303" pitchFamily="18" charset="0"/>
              </a:rPr>
              <a:t>NOW</a:t>
            </a:r>
            <a:endParaRPr b="1" dirty="0">
              <a:latin typeface="Georgia" panose="02040502050405020303" pitchFamily="18" charset="0"/>
            </a:endParaRPr>
          </a:p>
        </p:txBody>
      </p:sp>
      <p:grpSp>
        <p:nvGrpSpPr>
          <p:cNvPr id="1453" name="Google Shape;1453;p43"/>
          <p:cNvGrpSpPr/>
          <p:nvPr/>
        </p:nvGrpSpPr>
        <p:grpSpPr>
          <a:xfrm>
            <a:off x="7123225" y="1144988"/>
            <a:ext cx="76825" cy="76800"/>
            <a:chOff x="3104875" y="1099400"/>
            <a:chExt cx="76825" cy="76800"/>
          </a:xfrm>
        </p:grpSpPr>
        <p:sp>
          <p:nvSpPr>
            <p:cNvPr id="1454" name="Google Shape;1454;p4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455" name="Google Shape;1455;p4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1456" name="Google Shape;1456;p43"/>
          <p:cNvGrpSpPr/>
          <p:nvPr/>
        </p:nvGrpSpPr>
        <p:grpSpPr>
          <a:xfrm>
            <a:off x="1062850" y="3623963"/>
            <a:ext cx="76825" cy="76800"/>
            <a:chOff x="3104875" y="1099400"/>
            <a:chExt cx="76825" cy="76800"/>
          </a:xfrm>
        </p:grpSpPr>
        <p:sp>
          <p:nvSpPr>
            <p:cNvPr id="1457" name="Google Shape;1457;p4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458" name="Google Shape;1458;p4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1459" name="Google Shape;1459;p43"/>
          <p:cNvGrpSpPr/>
          <p:nvPr/>
        </p:nvGrpSpPr>
        <p:grpSpPr>
          <a:xfrm>
            <a:off x="3098084" y="1277230"/>
            <a:ext cx="76825" cy="76800"/>
            <a:chOff x="3104875" y="1099400"/>
            <a:chExt cx="76825" cy="76800"/>
          </a:xfrm>
        </p:grpSpPr>
        <p:sp>
          <p:nvSpPr>
            <p:cNvPr id="1460" name="Google Shape;1460;p4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461" name="Google Shape;1461;p4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sp>
        <p:nvSpPr>
          <p:cNvPr id="1451" name="Google Shape;1451;p43"/>
          <p:cNvSpPr/>
          <p:nvPr/>
        </p:nvSpPr>
        <p:spPr>
          <a:xfrm rot="5400000">
            <a:off x="211657" y="1379380"/>
            <a:ext cx="956100" cy="8286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nvGrpSpPr>
          <p:cNvPr id="1464" name="Google Shape;1464;p43"/>
          <p:cNvGrpSpPr/>
          <p:nvPr/>
        </p:nvGrpSpPr>
        <p:grpSpPr>
          <a:xfrm>
            <a:off x="462524" y="1525331"/>
            <a:ext cx="454355" cy="536704"/>
            <a:chOff x="4745408" y="4001992"/>
            <a:chExt cx="509652" cy="602023"/>
          </a:xfrm>
        </p:grpSpPr>
        <p:sp>
          <p:nvSpPr>
            <p:cNvPr id="1465" name="Google Shape;1465;p43"/>
            <p:cNvSpPr/>
            <p:nvPr/>
          </p:nvSpPr>
          <p:spPr>
            <a:xfrm>
              <a:off x="4745408" y="4001992"/>
              <a:ext cx="509652" cy="602023"/>
            </a:xfrm>
            <a:custGeom>
              <a:avLst/>
              <a:gdLst/>
              <a:ahLst/>
              <a:cxnLst/>
              <a:rect l="l" t="t" r="r" b="b"/>
              <a:pathLst>
                <a:path w="15366" h="18151" extrusionOk="0">
                  <a:moveTo>
                    <a:pt x="7621" y="3566"/>
                  </a:moveTo>
                  <a:cubicBezTo>
                    <a:pt x="8283" y="3566"/>
                    <a:pt x="8831" y="4057"/>
                    <a:pt x="8920" y="4696"/>
                  </a:cubicBezTo>
                  <a:lnTo>
                    <a:pt x="6321" y="4696"/>
                  </a:lnTo>
                  <a:cubicBezTo>
                    <a:pt x="6409" y="4058"/>
                    <a:pt x="6958" y="3566"/>
                    <a:pt x="7621" y="3566"/>
                  </a:cubicBezTo>
                  <a:close/>
                  <a:moveTo>
                    <a:pt x="10155" y="5228"/>
                  </a:moveTo>
                  <a:cubicBezTo>
                    <a:pt x="10236" y="5228"/>
                    <a:pt x="10304" y="5296"/>
                    <a:pt x="10304" y="5377"/>
                  </a:cubicBezTo>
                  <a:lnTo>
                    <a:pt x="10304" y="6649"/>
                  </a:lnTo>
                  <a:lnTo>
                    <a:pt x="532" y="6649"/>
                  </a:lnTo>
                  <a:lnTo>
                    <a:pt x="532" y="5377"/>
                  </a:lnTo>
                  <a:cubicBezTo>
                    <a:pt x="532" y="5296"/>
                    <a:pt x="600" y="5228"/>
                    <a:pt x="681" y="5228"/>
                  </a:cubicBezTo>
                  <a:close/>
                  <a:moveTo>
                    <a:pt x="10304" y="7181"/>
                  </a:moveTo>
                  <a:lnTo>
                    <a:pt x="10304" y="17619"/>
                  </a:lnTo>
                  <a:lnTo>
                    <a:pt x="532" y="17619"/>
                  </a:lnTo>
                  <a:lnTo>
                    <a:pt x="532" y="7181"/>
                  </a:lnTo>
                  <a:close/>
                  <a:moveTo>
                    <a:pt x="5211" y="1"/>
                  </a:moveTo>
                  <a:cubicBezTo>
                    <a:pt x="4835" y="1"/>
                    <a:pt x="4529" y="307"/>
                    <a:pt x="4529" y="683"/>
                  </a:cubicBezTo>
                  <a:lnTo>
                    <a:pt x="4529" y="4696"/>
                  </a:lnTo>
                  <a:lnTo>
                    <a:pt x="682" y="4696"/>
                  </a:lnTo>
                  <a:cubicBezTo>
                    <a:pt x="306" y="4696"/>
                    <a:pt x="0" y="5002"/>
                    <a:pt x="0" y="5377"/>
                  </a:cubicBezTo>
                  <a:lnTo>
                    <a:pt x="0" y="17707"/>
                  </a:lnTo>
                  <a:cubicBezTo>
                    <a:pt x="0" y="17951"/>
                    <a:pt x="198" y="18151"/>
                    <a:pt x="443" y="18151"/>
                  </a:cubicBezTo>
                  <a:lnTo>
                    <a:pt x="10394" y="18151"/>
                  </a:lnTo>
                  <a:cubicBezTo>
                    <a:pt x="10638" y="18151"/>
                    <a:pt x="10836" y="17951"/>
                    <a:pt x="10836" y="17707"/>
                  </a:cubicBezTo>
                  <a:lnTo>
                    <a:pt x="10836" y="13455"/>
                  </a:lnTo>
                  <a:lnTo>
                    <a:pt x="14923" y="13455"/>
                  </a:lnTo>
                  <a:cubicBezTo>
                    <a:pt x="15167" y="13455"/>
                    <a:pt x="15365" y="13256"/>
                    <a:pt x="15365" y="13012"/>
                  </a:cubicBezTo>
                  <a:lnTo>
                    <a:pt x="15365" y="9075"/>
                  </a:lnTo>
                  <a:cubicBezTo>
                    <a:pt x="15365" y="8928"/>
                    <a:pt x="15246" y="8809"/>
                    <a:pt x="15099" y="8809"/>
                  </a:cubicBezTo>
                  <a:cubicBezTo>
                    <a:pt x="14952" y="8809"/>
                    <a:pt x="14833" y="8928"/>
                    <a:pt x="14833" y="9075"/>
                  </a:cubicBezTo>
                  <a:lnTo>
                    <a:pt x="14833" y="12923"/>
                  </a:lnTo>
                  <a:lnTo>
                    <a:pt x="10836" y="12923"/>
                  </a:lnTo>
                  <a:lnTo>
                    <a:pt x="10836" y="11289"/>
                  </a:lnTo>
                  <a:lnTo>
                    <a:pt x="14102" y="11289"/>
                  </a:lnTo>
                  <a:cubicBezTo>
                    <a:pt x="14249" y="11289"/>
                    <a:pt x="14368" y="11169"/>
                    <a:pt x="14368" y="11023"/>
                  </a:cubicBezTo>
                  <a:cubicBezTo>
                    <a:pt x="14368" y="10876"/>
                    <a:pt x="14249" y="10757"/>
                    <a:pt x="14102" y="10757"/>
                  </a:cubicBezTo>
                  <a:lnTo>
                    <a:pt x="10836" y="10757"/>
                  </a:lnTo>
                  <a:lnTo>
                    <a:pt x="10836" y="10476"/>
                  </a:lnTo>
                  <a:lnTo>
                    <a:pt x="14102" y="10476"/>
                  </a:lnTo>
                  <a:cubicBezTo>
                    <a:pt x="14249" y="10476"/>
                    <a:pt x="14368" y="10357"/>
                    <a:pt x="14368" y="10210"/>
                  </a:cubicBezTo>
                  <a:cubicBezTo>
                    <a:pt x="14368" y="10063"/>
                    <a:pt x="14249" y="9944"/>
                    <a:pt x="14102" y="9944"/>
                  </a:cubicBezTo>
                  <a:lnTo>
                    <a:pt x="10836" y="9944"/>
                  </a:lnTo>
                  <a:lnTo>
                    <a:pt x="10836" y="9377"/>
                  </a:lnTo>
                  <a:lnTo>
                    <a:pt x="14102" y="9377"/>
                  </a:lnTo>
                  <a:cubicBezTo>
                    <a:pt x="14249" y="9377"/>
                    <a:pt x="14368" y="9258"/>
                    <a:pt x="14368" y="9111"/>
                  </a:cubicBezTo>
                  <a:cubicBezTo>
                    <a:pt x="14368" y="8964"/>
                    <a:pt x="14249" y="8845"/>
                    <a:pt x="14102" y="8845"/>
                  </a:cubicBezTo>
                  <a:lnTo>
                    <a:pt x="13818" y="8845"/>
                  </a:lnTo>
                  <a:lnTo>
                    <a:pt x="13818" y="6952"/>
                  </a:lnTo>
                  <a:cubicBezTo>
                    <a:pt x="13818" y="6805"/>
                    <a:pt x="13699" y="6687"/>
                    <a:pt x="13552" y="6687"/>
                  </a:cubicBezTo>
                  <a:cubicBezTo>
                    <a:pt x="13405" y="6687"/>
                    <a:pt x="13286" y="6805"/>
                    <a:pt x="13286" y="6952"/>
                  </a:cubicBezTo>
                  <a:lnTo>
                    <a:pt x="13286" y="8845"/>
                  </a:lnTo>
                  <a:lnTo>
                    <a:pt x="12862" y="8845"/>
                  </a:lnTo>
                  <a:lnTo>
                    <a:pt x="12862" y="7770"/>
                  </a:lnTo>
                  <a:cubicBezTo>
                    <a:pt x="12862" y="7623"/>
                    <a:pt x="12743" y="7504"/>
                    <a:pt x="12596" y="7504"/>
                  </a:cubicBezTo>
                  <a:cubicBezTo>
                    <a:pt x="12449" y="7504"/>
                    <a:pt x="12331" y="7623"/>
                    <a:pt x="12331" y="7770"/>
                  </a:cubicBezTo>
                  <a:lnTo>
                    <a:pt x="12331" y="8845"/>
                  </a:lnTo>
                  <a:lnTo>
                    <a:pt x="11875" y="8845"/>
                  </a:lnTo>
                  <a:lnTo>
                    <a:pt x="11875" y="6036"/>
                  </a:lnTo>
                  <a:cubicBezTo>
                    <a:pt x="11875" y="5889"/>
                    <a:pt x="11756" y="5770"/>
                    <a:pt x="11609" y="5770"/>
                  </a:cubicBezTo>
                  <a:cubicBezTo>
                    <a:pt x="11463" y="5770"/>
                    <a:pt x="11343" y="5889"/>
                    <a:pt x="11343" y="6036"/>
                  </a:cubicBezTo>
                  <a:lnTo>
                    <a:pt x="11343" y="8845"/>
                  </a:lnTo>
                  <a:lnTo>
                    <a:pt x="10836" y="8845"/>
                  </a:lnTo>
                  <a:lnTo>
                    <a:pt x="10836" y="5378"/>
                  </a:lnTo>
                  <a:cubicBezTo>
                    <a:pt x="10836" y="5002"/>
                    <a:pt x="10531" y="4696"/>
                    <a:pt x="10156" y="4696"/>
                  </a:cubicBezTo>
                  <a:lnTo>
                    <a:pt x="9456" y="4696"/>
                  </a:lnTo>
                  <a:cubicBezTo>
                    <a:pt x="9364" y="3765"/>
                    <a:pt x="8576" y="3034"/>
                    <a:pt x="7621" y="3034"/>
                  </a:cubicBezTo>
                  <a:cubicBezTo>
                    <a:pt x="6665" y="3034"/>
                    <a:pt x="5877" y="3765"/>
                    <a:pt x="5785" y="4696"/>
                  </a:cubicBezTo>
                  <a:lnTo>
                    <a:pt x="5061" y="4696"/>
                  </a:lnTo>
                  <a:lnTo>
                    <a:pt x="5061" y="2486"/>
                  </a:lnTo>
                  <a:lnTo>
                    <a:pt x="7187" y="2486"/>
                  </a:lnTo>
                  <a:cubicBezTo>
                    <a:pt x="7333" y="2486"/>
                    <a:pt x="7452" y="2366"/>
                    <a:pt x="7452" y="2220"/>
                  </a:cubicBezTo>
                  <a:cubicBezTo>
                    <a:pt x="7452" y="2073"/>
                    <a:pt x="7333" y="1954"/>
                    <a:pt x="7187" y="1954"/>
                  </a:cubicBezTo>
                  <a:lnTo>
                    <a:pt x="5061" y="1954"/>
                  </a:lnTo>
                  <a:lnTo>
                    <a:pt x="5061" y="683"/>
                  </a:lnTo>
                  <a:cubicBezTo>
                    <a:pt x="5061" y="601"/>
                    <a:pt x="5130" y="533"/>
                    <a:pt x="5211" y="533"/>
                  </a:cubicBezTo>
                  <a:lnTo>
                    <a:pt x="14685" y="533"/>
                  </a:lnTo>
                  <a:cubicBezTo>
                    <a:pt x="14766" y="533"/>
                    <a:pt x="14834" y="601"/>
                    <a:pt x="14834" y="683"/>
                  </a:cubicBezTo>
                  <a:lnTo>
                    <a:pt x="14834" y="1954"/>
                  </a:lnTo>
                  <a:lnTo>
                    <a:pt x="8746" y="1954"/>
                  </a:lnTo>
                  <a:cubicBezTo>
                    <a:pt x="8599" y="1954"/>
                    <a:pt x="8480" y="2073"/>
                    <a:pt x="8480" y="2220"/>
                  </a:cubicBezTo>
                  <a:cubicBezTo>
                    <a:pt x="8480" y="2366"/>
                    <a:pt x="8599" y="2486"/>
                    <a:pt x="8746" y="2486"/>
                  </a:cubicBezTo>
                  <a:lnTo>
                    <a:pt x="14833" y="2486"/>
                  </a:lnTo>
                  <a:lnTo>
                    <a:pt x="14833" y="7728"/>
                  </a:lnTo>
                  <a:cubicBezTo>
                    <a:pt x="14833" y="7876"/>
                    <a:pt x="14952" y="7994"/>
                    <a:pt x="15099" y="7994"/>
                  </a:cubicBezTo>
                  <a:cubicBezTo>
                    <a:pt x="15246" y="7994"/>
                    <a:pt x="15365" y="7876"/>
                    <a:pt x="15365" y="7728"/>
                  </a:cubicBezTo>
                  <a:lnTo>
                    <a:pt x="15365" y="683"/>
                  </a:lnTo>
                  <a:cubicBezTo>
                    <a:pt x="15365" y="307"/>
                    <a:pt x="15059" y="1"/>
                    <a:pt x="146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466" name="Google Shape;1466;p43"/>
            <p:cNvSpPr/>
            <p:nvPr/>
          </p:nvSpPr>
          <p:spPr>
            <a:xfrm>
              <a:off x="5144546" y="4033700"/>
              <a:ext cx="17678" cy="17645"/>
            </a:xfrm>
            <a:custGeom>
              <a:avLst/>
              <a:gdLst/>
              <a:ahLst/>
              <a:cxnLst/>
              <a:rect l="l" t="t" r="r" b="b"/>
              <a:pathLst>
                <a:path w="533" h="532" extrusionOk="0">
                  <a:moveTo>
                    <a:pt x="266" y="1"/>
                  </a:moveTo>
                  <a:cubicBezTo>
                    <a:pt x="197" y="1"/>
                    <a:pt x="128" y="28"/>
                    <a:pt x="79" y="79"/>
                  </a:cubicBezTo>
                  <a:cubicBezTo>
                    <a:pt x="29" y="128"/>
                    <a:pt x="0" y="196"/>
                    <a:pt x="0" y="266"/>
                  </a:cubicBezTo>
                  <a:cubicBezTo>
                    <a:pt x="0" y="336"/>
                    <a:pt x="29" y="404"/>
                    <a:pt x="79" y="455"/>
                  </a:cubicBezTo>
                  <a:cubicBezTo>
                    <a:pt x="128" y="504"/>
                    <a:pt x="197" y="532"/>
                    <a:pt x="266" y="532"/>
                  </a:cubicBezTo>
                  <a:cubicBezTo>
                    <a:pt x="337" y="532"/>
                    <a:pt x="405" y="504"/>
                    <a:pt x="454" y="455"/>
                  </a:cubicBezTo>
                  <a:cubicBezTo>
                    <a:pt x="505" y="404"/>
                    <a:pt x="532" y="336"/>
                    <a:pt x="532" y="266"/>
                  </a:cubicBezTo>
                  <a:cubicBezTo>
                    <a:pt x="532" y="196"/>
                    <a:pt x="505" y="128"/>
                    <a:pt x="454" y="79"/>
                  </a:cubicBezTo>
                  <a:cubicBezTo>
                    <a:pt x="405" y="28"/>
                    <a:pt x="337"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467" name="Google Shape;1467;p43"/>
            <p:cNvSpPr/>
            <p:nvPr/>
          </p:nvSpPr>
          <p:spPr>
            <a:xfrm>
              <a:off x="5175126" y="4033700"/>
              <a:ext cx="17678" cy="17645"/>
            </a:xfrm>
            <a:custGeom>
              <a:avLst/>
              <a:gdLst/>
              <a:ahLst/>
              <a:cxnLst/>
              <a:rect l="l" t="t" r="r" b="b"/>
              <a:pathLst>
                <a:path w="533" h="532" extrusionOk="0">
                  <a:moveTo>
                    <a:pt x="266" y="1"/>
                  </a:moveTo>
                  <a:cubicBezTo>
                    <a:pt x="197" y="1"/>
                    <a:pt x="128" y="28"/>
                    <a:pt x="79" y="79"/>
                  </a:cubicBezTo>
                  <a:cubicBezTo>
                    <a:pt x="29" y="128"/>
                    <a:pt x="0" y="197"/>
                    <a:pt x="0" y="266"/>
                  </a:cubicBezTo>
                  <a:cubicBezTo>
                    <a:pt x="0" y="336"/>
                    <a:pt x="29" y="404"/>
                    <a:pt x="79" y="455"/>
                  </a:cubicBezTo>
                  <a:cubicBezTo>
                    <a:pt x="128" y="504"/>
                    <a:pt x="197" y="532"/>
                    <a:pt x="266" y="532"/>
                  </a:cubicBezTo>
                  <a:cubicBezTo>
                    <a:pt x="336" y="532"/>
                    <a:pt x="405" y="504"/>
                    <a:pt x="454" y="455"/>
                  </a:cubicBezTo>
                  <a:cubicBezTo>
                    <a:pt x="504" y="404"/>
                    <a:pt x="532" y="335"/>
                    <a:pt x="532" y="266"/>
                  </a:cubicBezTo>
                  <a:cubicBezTo>
                    <a:pt x="532" y="197"/>
                    <a:pt x="504" y="128"/>
                    <a:pt x="454" y="79"/>
                  </a:cubicBezTo>
                  <a:cubicBezTo>
                    <a:pt x="405" y="28"/>
                    <a:pt x="336"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468" name="Google Shape;1468;p43"/>
            <p:cNvSpPr/>
            <p:nvPr/>
          </p:nvSpPr>
          <p:spPr>
            <a:xfrm>
              <a:off x="5205674" y="4033700"/>
              <a:ext cx="17678" cy="17645"/>
            </a:xfrm>
            <a:custGeom>
              <a:avLst/>
              <a:gdLst/>
              <a:ahLst/>
              <a:cxnLst/>
              <a:rect l="l" t="t" r="r" b="b"/>
              <a:pathLst>
                <a:path w="533" h="532" extrusionOk="0">
                  <a:moveTo>
                    <a:pt x="266" y="1"/>
                  </a:moveTo>
                  <a:cubicBezTo>
                    <a:pt x="197" y="1"/>
                    <a:pt x="128" y="28"/>
                    <a:pt x="79" y="79"/>
                  </a:cubicBezTo>
                  <a:cubicBezTo>
                    <a:pt x="29" y="128"/>
                    <a:pt x="0" y="197"/>
                    <a:pt x="0" y="266"/>
                  </a:cubicBezTo>
                  <a:cubicBezTo>
                    <a:pt x="0" y="336"/>
                    <a:pt x="29" y="404"/>
                    <a:pt x="79" y="455"/>
                  </a:cubicBezTo>
                  <a:cubicBezTo>
                    <a:pt x="128" y="504"/>
                    <a:pt x="197" y="532"/>
                    <a:pt x="266" y="532"/>
                  </a:cubicBezTo>
                  <a:cubicBezTo>
                    <a:pt x="337" y="532"/>
                    <a:pt x="405" y="504"/>
                    <a:pt x="455" y="455"/>
                  </a:cubicBezTo>
                  <a:cubicBezTo>
                    <a:pt x="505" y="404"/>
                    <a:pt x="532" y="335"/>
                    <a:pt x="532" y="266"/>
                  </a:cubicBezTo>
                  <a:cubicBezTo>
                    <a:pt x="532" y="197"/>
                    <a:pt x="505" y="128"/>
                    <a:pt x="455" y="79"/>
                  </a:cubicBezTo>
                  <a:cubicBezTo>
                    <a:pt x="405" y="28"/>
                    <a:pt x="337"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469" name="Google Shape;1469;p43"/>
            <p:cNvSpPr/>
            <p:nvPr/>
          </p:nvSpPr>
          <p:spPr>
            <a:xfrm>
              <a:off x="5126834" y="4109687"/>
              <a:ext cx="88259" cy="17678"/>
            </a:xfrm>
            <a:custGeom>
              <a:avLst/>
              <a:gdLst/>
              <a:ahLst/>
              <a:cxnLst/>
              <a:rect l="l" t="t" r="r" b="b"/>
              <a:pathLst>
                <a:path w="2661" h="533" extrusionOk="0">
                  <a:moveTo>
                    <a:pt x="266" y="0"/>
                  </a:moveTo>
                  <a:cubicBezTo>
                    <a:pt x="119" y="0"/>
                    <a:pt x="1" y="119"/>
                    <a:pt x="1" y="266"/>
                  </a:cubicBezTo>
                  <a:cubicBezTo>
                    <a:pt x="1" y="413"/>
                    <a:pt x="120" y="532"/>
                    <a:pt x="266" y="532"/>
                  </a:cubicBezTo>
                  <a:lnTo>
                    <a:pt x="2395" y="532"/>
                  </a:lnTo>
                  <a:cubicBezTo>
                    <a:pt x="2542" y="532"/>
                    <a:pt x="2660" y="413"/>
                    <a:pt x="2660" y="266"/>
                  </a:cubicBezTo>
                  <a:cubicBezTo>
                    <a:pt x="2661" y="119"/>
                    <a:pt x="2542"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470" name="Google Shape;1470;p43"/>
            <p:cNvSpPr/>
            <p:nvPr/>
          </p:nvSpPr>
          <p:spPr>
            <a:xfrm>
              <a:off x="5126834" y="4136652"/>
              <a:ext cx="88259" cy="17645"/>
            </a:xfrm>
            <a:custGeom>
              <a:avLst/>
              <a:gdLst/>
              <a:ahLst/>
              <a:cxnLst/>
              <a:rect l="l" t="t" r="r" b="b"/>
              <a:pathLst>
                <a:path w="2661" h="532" extrusionOk="0">
                  <a:moveTo>
                    <a:pt x="266" y="1"/>
                  </a:moveTo>
                  <a:cubicBezTo>
                    <a:pt x="119" y="1"/>
                    <a:pt x="1" y="120"/>
                    <a:pt x="1" y="265"/>
                  </a:cubicBezTo>
                  <a:cubicBezTo>
                    <a:pt x="1" y="412"/>
                    <a:pt x="120" y="531"/>
                    <a:pt x="266" y="531"/>
                  </a:cubicBezTo>
                  <a:lnTo>
                    <a:pt x="2395" y="531"/>
                  </a:lnTo>
                  <a:cubicBezTo>
                    <a:pt x="2542" y="531"/>
                    <a:pt x="2660" y="412"/>
                    <a:pt x="2660" y="265"/>
                  </a:cubicBezTo>
                  <a:cubicBezTo>
                    <a:pt x="2661" y="120"/>
                    <a:pt x="2542" y="1"/>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471" name="Google Shape;1471;p43"/>
            <p:cNvSpPr/>
            <p:nvPr/>
          </p:nvSpPr>
          <p:spPr>
            <a:xfrm>
              <a:off x="5157448" y="4163584"/>
              <a:ext cx="57645" cy="17678"/>
            </a:xfrm>
            <a:custGeom>
              <a:avLst/>
              <a:gdLst/>
              <a:ahLst/>
              <a:cxnLst/>
              <a:rect l="l" t="t" r="r" b="b"/>
              <a:pathLst>
                <a:path w="1738" h="533" extrusionOk="0">
                  <a:moveTo>
                    <a:pt x="267" y="1"/>
                  </a:moveTo>
                  <a:cubicBezTo>
                    <a:pt x="120" y="1"/>
                    <a:pt x="1" y="120"/>
                    <a:pt x="1" y="267"/>
                  </a:cubicBezTo>
                  <a:cubicBezTo>
                    <a:pt x="1" y="413"/>
                    <a:pt x="120" y="533"/>
                    <a:pt x="267" y="533"/>
                  </a:cubicBezTo>
                  <a:lnTo>
                    <a:pt x="1472" y="533"/>
                  </a:lnTo>
                  <a:cubicBezTo>
                    <a:pt x="1619" y="533"/>
                    <a:pt x="1737" y="413"/>
                    <a:pt x="1737" y="267"/>
                  </a:cubicBezTo>
                  <a:cubicBezTo>
                    <a:pt x="1738" y="120"/>
                    <a:pt x="1619" y="1"/>
                    <a:pt x="1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472" name="Google Shape;1472;p43"/>
            <p:cNvSpPr/>
            <p:nvPr/>
          </p:nvSpPr>
          <p:spPr>
            <a:xfrm>
              <a:off x="5127730" y="4385707"/>
              <a:ext cx="94262" cy="17645"/>
            </a:xfrm>
            <a:custGeom>
              <a:avLst/>
              <a:gdLst/>
              <a:ahLst/>
              <a:cxnLst/>
              <a:rect l="l" t="t" r="r" b="b"/>
              <a:pathLst>
                <a:path w="2842" h="532" extrusionOk="0">
                  <a:moveTo>
                    <a:pt x="266" y="0"/>
                  </a:moveTo>
                  <a:cubicBezTo>
                    <a:pt x="119" y="0"/>
                    <a:pt x="0" y="119"/>
                    <a:pt x="0" y="266"/>
                  </a:cubicBezTo>
                  <a:cubicBezTo>
                    <a:pt x="0" y="413"/>
                    <a:pt x="119" y="532"/>
                    <a:pt x="266" y="532"/>
                  </a:cubicBezTo>
                  <a:lnTo>
                    <a:pt x="2575" y="532"/>
                  </a:lnTo>
                  <a:cubicBezTo>
                    <a:pt x="2722" y="532"/>
                    <a:pt x="2841" y="413"/>
                    <a:pt x="2841" y="266"/>
                  </a:cubicBezTo>
                  <a:cubicBezTo>
                    <a:pt x="2841" y="119"/>
                    <a:pt x="2722" y="0"/>
                    <a:pt x="2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473" name="Google Shape;1473;p43"/>
            <p:cNvSpPr/>
            <p:nvPr/>
          </p:nvSpPr>
          <p:spPr>
            <a:xfrm>
              <a:off x="4924380" y="4033700"/>
              <a:ext cx="57645" cy="17645"/>
            </a:xfrm>
            <a:custGeom>
              <a:avLst/>
              <a:gdLst/>
              <a:ahLst/>
              <a:cxnLst/>
              <a:rect l="l" t="t" r="r" b="b"/>
              <a:pathLst>
                <a:path w="1738" h="532" extrusionOk="0">
                  <a:moveTo>
                    <a:pt x="267" y="1"/>
                  </a:moveTo>
                  <a:cubicBezTo>
                    <a:pt x="120" y="1"/>
                    <a:pt x="1" y="120"/>
                    <a:pt x="1" y="266"/>
                  </a:cubicBezTo>
                  <a:cubicBezTo>
                    <a:pt x="1" y="413"/>
                    <a:pt x="120" y="532"/>
                    <a:pt x="267" y="532"/>
                  </a:cubicBezTo>
                  <a:lnTo>
                    <a:pt x="1472" y="532"/>
                  </a:lnTo>
                  <a:cubicBezTo>
                    <a:pt x="1619" y="532"/>
                    <a:pt x="1738" y="413"/>
                    <a:pt x="1738" y="266"/>
                  </a:cubicBezTo>
                  <a:cubicBezTo>
                    <a:pt x="1738" y="120"/>
                    <a:pt x="1619" y="1"/>
                    <a:pt x="1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474" name="Google Shape;1474;p43"/>
            <p:cNvSpPr/>
            <p:nvPr/>
          </p:nvSpPr>
          <p:spPr>
            <a:xfrm>
              <a:off x="4997249" y="4189389"/>
              <a:ext cx="17678" cy="17711"/>
            </a:xfrm>
            <a:custGeom>
              <a:avLst/>
              <a:gdLst/>
              <a:ahLst/>
              <a:cxnLst/>
              <a:rect l="l" t="t" r="r" b="b"/>
              <a:pathLst>
                <a:path w="533" h="534" extrusionOk="0">
                  <a:moveTo>
                    <a:pt x="267" y="1"/>
                  </a:moveTo>
                  <a:cubicBezTo>
                    <a:pt x="197" y="1"/>
                    <a:pt x="128" y="30"/>
                    <a:pt x="79" y="79"/>
                  </a:cubicBezTo>
                  <a:cubicBezTo>
                    <a:pt x="30" y="129"/>
                    <a:pt x="1" y="197"/>
                    <a:pt x="1" y="268"/>
                  </a:cubicBezTo>
                  <a:cubicBezTo>
                    <a:pt x="1" y="338"/>
                    <a:pt x="30" y="406"/>
                    <a:pt x="79" y="456"/>
                  </a:cubicBezTo>
                  <a:cubicBezTo>
                    <a:pt x="128" y="505"/>
                    <a:pt x="197" y="534"/>
                    <a:pt x="267" y="534"/>
                  </a:cubicBezTo>
                  <a:cubicBezTo>
                    <a:pt x="337" y="534"/>
                    <a:pt x="405" y="505"/>
                    <a:pt x="455" y="456"/>
                  </a:cubicBezTo>
                  <a:cubicBezTo>
                    <a:pt x="504" y="406"/>
                    <a:pt x="533" y="338"/>
                    <a:pt x="533" y="268"/>
                  </a:cubicBezTo>
                  <a:cubicBezTo>
                    <a:pt x="533" y="197"/>
                    <a:pt x="504" y="129"/>
                    <a:pt x="455" y="79"/>
                  </a:cubicBezTo>
                  <a:cubicBezTo>
                    <a:pt x="405" y="30"/>
                    <a:pt x="337"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475" name="Google Shape;1475;p43"/>
            <p:cNvSpPr/>
            <p:nvPr/>
          </p:nvSpPr>
          <p:spPr>
            <a:xfrm>
              <a:off x="5027796" y="4189422"/>
              <a:ext cx="17678" cy="17678"/>
            </a:xfrm>
            <a:custGeom>
              <a:avLst/>
              <a:gdLst/>
              <a:ahLst/>
              <a:cxnLst/>
              <a:rect l="l" t="t" r="r" b="b"/>
              <a:pathLst>
                <a:path w="533" h="533" extrusionOk="0">
                  <a:moveTo>
                    <a:pt x="267" y="1"/>
                  </a:moveTo>
                  <a:cubicBezTo>
                    <a:pt x="197" y="1"/>
                    <a:pt x="128" y="29"/>
                    <a:pt x="79" y="78"/>
                  </a:cubicBezTo>
                  <a:cubicBezTo>
                    <a:pt x="30" y="128"/>
                    <a:pt x="1" y="196"/>
                    <a:pt x="1" y="266"/>
                  </a:cubicBezTo>
                  <a:cubicBezTo>
                    <a:pt x="1" y="337"/>
                    <a:pt x="30" y="405"/>
                    <a:pt x="79" y="455"/>
                  </a:cubicBezTo>
                  <a:cubicBezTo>
                    <a:pt x="129" y="504"/>
                    <a:pt x="197" y="533"/>
                    <a:pt x="267" y="533"/>
                  </a:cubicBezTo>
                  <a:cubicBezTo>
                    <a:pt x="338" y="533"/>
                    <a:pt x="405" y="504"/>
                    <a:pt x="456" y="455"/>
                  </a:cubicBezTo>
                  <a:cubicBezTo>
                    <a:pt x="505" y="405"/>
                    <a:pt x="533" y="337"/>
                    <a:pt x="533" y="266"/>
                  </a:cubicBezTo>
                  <a:cubicBezTo>
                    <a:pt x="533" y="196"/>
                    <a:pt x="505" y="128"/>
                    <a:pt x="456" y="78"/>
                  </a:cubicBezTo>
                  <a:cubicBezTo>
                    <a:pt x="405" y="29"/>
                    <a:pt x="338"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476" name="Google Shape;1476;p43"/>
            <p:cNvSpPr/>
            <p:nvPr/>
          </p:nvSpPr>
          <p:spPr>
            <a:xfrm>
              <a:off x="5058377" y="4189422"/>
              <a:ext cx="17678" cy="17645"/>
            </a:xfrm>
            <a:custGeom>
              <a:avLst/>
              <a:gdLst/>
              <a:ahLst/>
              <a:cxnLst/>
              <a:rect l="l" t="t" r="r" b="b"/>
              <a:pathLst>
                <a:path w="533" h="532" extrusionOk="0">
                  <a:moveTo>
                    <a:pt x="267" y="1"/>
                  </a:moveTo>
                  <a:cubicBezTo>
                    <a:pt x="197" y="1"/>
                    <a:pt x="128" y="29"/>
                    <a:pt x="79" y="78"/>
                  </a:cubicBezTo>
                  <a:cubicBezTo>
                    <a:pt x="30" y="128"/>
                    <a:pt x="1" y="196"/>
                    <a:pt x="1" y="267"/>
                  </a:cubicBezTo>
                  <a:cubicBezTo>
                    <a:pt x="1" y="337"/>
                    <a:pt x="30" y="405"/>
                    <a:pt x="79" y="455"/>
                  </a:cubicBezTo>
                  <a:cubicBezTo>
                    <a:pt x="128" y="504"/>
                    <a:pt x="197" y="532"/>
                    <a:pt x="267" y="532"/>
                  </a:cubicBezTo>
                  <a:cubicBezTo>
                    <a:pt x="337" y="532"/>
                    <a:pt x="405" y="504"/>
                    <a:pt x="455" y="455"/>
                  </a:cubicBezTo>
                  <a:cubicBezTo>
                    <a:pt x="504" y="405"/>
                    <a:pt x="533" y="337"/>
                    <a:pt x="533" y="267"/>
                  </a:cubicBezTo>
                  <a:cubicBezTo>
                    <a:pt x="533" y="196"/>
                    <a:pt x="504" y="128"/>
                    <a:pt x="455" y="78"/>
                  </a:cubicBezTo>
                  <a:cubicBezTo>
                    <a:pt x="405" y="29"/>
                    <a:pt x="337"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477" name="Google Shape;1477;p43"/>
            <p:cNvSpPr/>
            <p:nvPr/>
          </p:nvSpPr>
          <p:spPr>
            <a:xfrm>
              <a:off x="4785342" y="4319173"/>
              <a:ext cx="279503" cy="244876"/>
            </a:xfrm>
            <a:custGeom>
              <a:avLst/>
              <a:gdLst/>
              <a:ahLst/>
              <a:cxnLst/>
              <a:rect l="l" t="t" r="r" b="b"/>
              <a:pathLst>
                <a:path w="8427" h="7383" extrusionOk="0">
                  <a:moveTo>
                    <a:pt x="1541" y="5099"/>
                  </a:moveTo>
                  <a:lnTo>
                    <a:pt x="1541" y="6850"/>
                  </a:lnTo>
                  <a:lnTo>
                    <a:pt x="1001" y="6850"/>
                  </a:lnTo>
                  <a:lnTo>
                    <a:pt x="1001" y="5099"/>
                  </a:lnTo>
                  <a:close/>
                  <a:moveTo>
                    <a:pt x="5465" y="2932"/>
                  </a:moveTo>
                  <a:lnTo>
                    <a:pt x="5465" y="6850"/>
                  </a:lnTo>
                  <a:lnTo>
                    <a:pt x="4926" y="6850"/>
                  </a:lnTo>
                  <a:lnTo>
                    <a:pt x="4926" y="2932"/>
                  </a:lnTo>
                  <a:close/>
                  <a:moveTo>
                    <a:pt x="7427" y="532"/>
                  </a:moveTo>
                  <a:lnTo>
                    <a:pt x="7427" y="6850"/>
                  </a:lnTo>
                  <a:lnTo>
                    <a:pt x="6888" y="6850"/>
                  </a:lnTo>
                  <a:lnTo>
                    <a:pt x="6888" y="532"/>
                  </a:lnTo>
                  <a:close/>
                  <a:moveTo>
                    <a:pt x="6830" y="1"/>
                  </a:moveTo>
                  <a:cubicBezTo>
                    <a:pt x="6568" y="1"/>
                    <a:pt x="6356" y="213"/>
                    <a:pt x="6356" y="474"/>
                  </a:cubicBezTo>
                  <a:lnTo>
                    <a:pt x="6356" y="6850"/>
                  </a:lnTo>
                  <a:lnTo>
                    <a:pt x="5997" y="6850"/>
                  </a:lnTo>
                  <a:lnTo>
                    <a:pt x="5997" y="2874"/>
                  </a:lnTo>
                  <a:cubicBezTo>
                    <a:pt x="5997" y="2612"/>
                    <a:pt x="5784" y="2400"/>
                    <a:pt x="5522" y="2400"/>
                  </a:cubicBezTo>
                  <a:lnTo>
                    <a:pt x="4867" y="2400"/>
                  </a:lnTo>
                  <a:cubicBezTo>
                    <a:pt x="4606" y="2400"/>
                    <a:pt x="4394" y="2612"/>
                    <a:pt x="4394" y="2874"/>
                  </a:cubicBezTo>
                  <a:lnTo>
                    <a:pt x="4394" y="6850"/>
                  </a:lnTo>
                  <a:lnTo>
                    <a:pt x="4033" y="6850"/>
                  </a:lnTo>
                  <a:lnTo>
                    <a:pt x="4033" y="3483"/>
                  </a:lnTo>
                  <a:cubicBezTo>
                    <a:pt x="4033" y="3336"/>
                    <a:pt x="3914" y="3217"/>
                    <a:pt x="3769" y="3217"/>
                  </a:cubicBezTo>
                  <a:cubicBezTo>
                    <a:pt x="3621" y="3217"/>
                    <a:pt x="3503" y="3336"/>
                    <a:pt x="3503" y="3483"/>
                  </a:cubicBezTo>
                  <a:lnTo>
                    <a:pt x="3503" y="6850"/>
                  </a:lnTo>
                  <a:lnTo>
                    <a:pt x="2964" y="6850"/>
                  </a:lnTo>
                  <a:lnTo>
                    <a:pt x="2964" y="1306"/>
                  </a:lnTo>
                  <a:lnTo>
                    <a:pt x="3503" y="1306"/>
                  </a:lnTo>
                  <a:lnTo>
                    <a:pt x="3503" y="2065"/>
                  </a:lnTo>
                  <a:cubicBezTo>
                    <a:pt x="3503" y="2211"/>
                    <a:pt x="3621" y="2331"/>
                    <a:pt x="3769" y="2331"/>
                  </a:cubicBezTo>
                  <a:cubicBezTo>
                    <a:pt x="3914" y="2331"/>
                    <a:pt x="4033" y="2211"/>
                    <a:pt x="4033" y="2065"/>
                  </a:cubicBezTo>
                  <a:lnTo>
                    <a:pt x="4033" y="1248"/>
                  </a:lnTo>
                  <a:cubicBezTo>
                    <a:pt x="4033" y="987"/>
                    <a:pt x="3821" y="775"/>
                    <a:pt x="3560" y="775"/>
                  </a:cubicBezTo>
                  <a:lnTo>
                    <a:pt x="2905" y="775"/>
                  </a:lnTo>
                  <a:cubicBezTo>
                    <a:pt x="2644" y="775"/>
                    <a:pt x="2432" y="987"/>
                    <a:pt x="2432" y="1248"/>
                  </a:cubicBezTo>
                  <a:lnTo>
                    <a:pt x="2432" y="6850"/>
                  </a:lnTo>
                  <a:lnTo>
                    <a:pt x="2071" y="6850"/>
                  </a:lnTo>
                  <a:lnTo>
                    <a:pt x="2071" y="5041"/>
                  </a:lnTo>
                  <a:cubicBezTo>
                    <a:pt x="2071" y="4779"/>
                    <a:pt x="1859" y="4567"/>
                    <a:pt x="1598" y="4567"/>
                  </a:cubicBezTo>
                  <a:lnTo>
                    <a:pt x="943" y="4567"/>
                  </a:lnTo>
                  <a:cubicBezTo>
                    <a:pt x="682" y="4567"/>
                    <a:pt x="470" y="4779"/>
                    <a:pt x="470" y="5041"/>
                  </a:cubicBezTo>
                  <a:lnTo>
                    <a:pt x="470" y="6850"/>
                  </a:lnTo>
                  <a:lnTo>
                    <a:pt x="266" y="6850"/>
                  </a:lnTo>
                  <a:cubicBezTo>
                    <a:pt x="120" y="6850"/>
                    <a:pt x="0" y="6969"/>
                    <a:pt x="0" y="7116"/>
                  </a:cubicBezTo>
                  <a:cubicBezTo>
                    <a:pt x="0" y="7263"/>
                    <a:pt x="120" y="7382"/>
                    <a:pt x="266" y="7382"/>
                  </a:cubicBezTo>
                  <a:lnTo>
                    <a:pt x="8161" y="7382"/>
                  </a:lnTo>
                  <a:cubicBezTo>
                    <a:pt x="8308" y="7382"/>
                    <a:pt x="8427" y="7263"/>
                    <a:pt x="8427" y="7116"/>
                  </a:cubicBezTo>
                  <a:cubicBezTo>
                    <a:pt x="8427" y="6969"/>
                    <a:pt x="8309" y="6850"/>
                    <a:pt x="8161" y="6850"/>
                  </a:cubicBezTo>
                  <a:lnTo>
                    <a:pt x="7959" y="6850"/>
                  </a:lnTo>
                  <a:lnTo>
                    <a:pt x="7959" y="474"/>
                  </a:lnTo>
                  <a:cubicBezTo>
                    <a:pt x="7959" y="213"/>
                    <a:pt x="7746" y="1"/>
                    <a:pt x="74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478" name="Google Shape;1478;p43"/>
            <p:cNvSpPr/>
            <p:nvPr/>
          </p:nvSpPr>
          <p:spPr>
            <a:xfrm>
              <a:off x="4785375" y="4265408"/>
              <a:ext cx="88226" cy="17678"/>
            </a:xfrm>
            <a:custGeom>
              <a:avLst/>
              <a:gdLst/>
              <a:ahLst/>
              <a:cxnLst/>
              <a:rect l="l" t="t" r="r" b="b"/>
              <a:pathLst>
                <a:path w="2660" h="533" extrusionOk="0">
                  <a:moveTo>
                    <a:pt x="265" y="1"/>
                  </a:moveTo>
                  <a:cubicBezTo>
                    <a:pt x="120" y="1"/>
                    <a:pt x="0" y="120"/>
                    <a:pt x="0" y="267"/>
                  </a:cubicBezTo>
                  <a:cubicBezTo>
                    <a:pt x="0" y="413"/>
                    <a:pt x="120" y="533"/>
                    <a:pt x="265" y="533"/>
                  </a:cubicBezTo>
                  <a:lnTo>
                    <a:pt x="2394" y="533"/>
                  </a:lnTo>
                  <a:cubicBezTo>
                    <a:pt x="2542" y="533"/>
                    <a:pt x="2660" y="413"/>
                    <a:pt x="2660" y="267"/>
                  </a:cubicBezTo>
                  <a:cubicBezTo>
                    <a:pt x="2660" y="120"/>
                    <a:pt x="2542" y="1"/>
                    <a:pt x="2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479" name="Google Shape;1479;p43"/>
            <p:cNvSpPr/>
            <p:nvPr/>
          </p:nvSpPr>
          <p:spPr>
            <a:xfrm>
              <a:off x="4785375" y="4292340"/>
              <a:ext cx="88226" cy="17678"/>
            </a:xfrm>
            <a:custGeom>
              <a:avLst/>
              <a:gdLst/>
              <a:ahLst/>
              <a:cxnLst/>
              <a:rect l="l" t="t" r="r" b="b"/>
              <a:pathLst>
                <a:path w="2660" h="533" extrusionOk="0">
                  <a:moveTo>
                    <a:pt x="265" y="1"/>
                  </a:moveTo>
                  <a:cubicBezTo>
                    <a:pt x="120" y="1"/>
                    <a:pt x="0" y="121"/>
                    <a:pt x="0" y="267"/>
                  </a:cubicBezTo>
                  <a:cubicBezTo>
                    <a:pt x="0" y="414"/>
                    <a:pt x="120" y="533"/>
                    <a:pt x="265" y="533"/>
                  </a:cubicBezTo>
                  <a:lnTo>
                    <a:pt x="2394" y="533"/>
                  </a:lnTo>
                  <a:cubicBezTo>
                    <a:pt x="2542" y="533"/>
                    <a:pt x="2660" y="414"/>
                    <a:pt x="2660" y="267"/>
                  </a:cubicBezTo>
                  <a:cubicBezTo>
                    <a:pt x="2660" y="121"/>
                    <a:pt x="2542" y="1"/>
                    <a:pt x="2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480" name="Google Shape;1480;p43"/>
            <p:cNvSpPr/>
            <p:nvPr/>
          </p:nvSpPr>
          <p:spPr>
            <a:xfrm>
              <a:off x="4785342" y="4319306"/>
              <a:ext cx="49784" cy="17678"/>
            </a:xfrm>
            <a:custGeom>
              <a:avLst/>
              <a:gdLst/>
              <a:ahLst/>
              <a:cxnLst/>
              <a:rect l="l" t="t" r="r" b="b"/>
              <a:pathLst>
                <a:path w="1501" h="533" extrusionOk="0">
                  <a:moveTo>
                    <a:pt x="266" y="1"/>
                  </a:moveTo>
                  <a:cubicBezTo>
                    <a:pt x="120" y="1"/>
                    <a:pt x="0" y="120"/>
                    <a:pt x="0" y="267"/>
                  </a:cubicBezTo>
                  <a:cubicBezTo>
                    <a:pt x="0" y="414"/>
                    <a:pt x="120" y="533"/>
                    <a:pt x="266" y="533"/>
                  </a:cubicBezTo>
                  <a:lnTo>
                    <a:pt x="1235" y="533"/>
                  </a:lnTo>
                  <a:cubicBezTo>
                    <a:pt x="1381" y="533"/>
                    <a:pt x="1499" y="414"/>
                    <a:pt x="1499" y="267"/>
                  </a:cubicBezTo>
                  <a:cubicBezTo>
                    <a:pt x="1500" y="120"/>
                    <a:pt x="1381" y="1"/>
                    <a:pt x="12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481" name="Google Shape;1481;p43"/>
            <p:cNvSpPr/>
            <p:nvPr/>
          </p:nvSpPr>
          <p:spPr>
            <a:xfrm>
              <a:off x="4981959" y="4265408"/>
              <a:ext cx="68259" cy="17678"/>
            </a:xfrm>
            <a:custGeom>
              <a:avLst/>
              <a:gdLst/>
              <a:ahLst/>
              <a:cxnLst/>
              <a:rect l="l" t="t" r="r" b="b"/>
              <a:pathLst>
                <a:path w="2058" h="533" extrusionOk="0">
                  <a:moveTo>
                    <a:pt x="267" y="1"/>
                  </a:moveTo>
                  <a:cubicBezTo>
                    <a:pt x="120" y="1"/>
                    <a:pt x="1" y="120"/>
                    <a:pt x="1" y="267"/>
                  </a:cubicBezTo>
                  <a:cubicBezTo>
                    <a:pt x="1" y="413"/>
                    <a:pt x="120" y="533"/>
                    <a:pt x="267" y="533"/>
                  </a:cubicBezTo>
                  <a:lnTo>
                    <a:pt x="1791" y="533"/>
                  </a:lnTo>
                  <a:cubicBezTo>
                    <a:pt x="1938" y="533"/>
                    <a:pt x="2057" y="413"/>
                    <a:pt x="2057" y="267"/>
                  </a:cubicBezTo>
                  <a:cubicBezTo>
                    <a:pt x="2057" y="120"/>
                    <a:pt x="1938" y="1"/>
                    <a:pt x="17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482" name="Google Shape;1482;p43"/>
            <p:cNvSpPr/>
            <p:nvPr/>
          </p:nvSpPr>
          <p:spPr>
            <a:xfrm>
              <a:off x="4777083" y="4189422"/>
              <a:ext cx="57645" cy="17645"/>
            </a:xfrm>
            <a:custGeom>
              <a:avLst/>
              <a:gdLst/>
              <a:ahLst/>
              <a:cxnLst/>
              <a:rect l="l" t="t" r="r" b="b"/>
              <a:pathLst>
                <a:path w="1738" h="532" extrusionOk="0">
                  <a:moveTo>
                    <a:pt x="267" y="1"/>
                  </a:moveTo>
                  <a:cubicBezTo>
                    <a:pt x="119" y="1"/>
                    <a:pt x="1" y="120"/>
                    <a:pt x="1" y="266"/>
                  </a:cubicBezTo>
                  <a:cubicBezTo>
                    <a:pt x="1" y="413"/>
                    <a:pt x="120" y="532"/>
                    <a:pt x="267" y="532"/>
                  </a:cubicBezTo>
                  <a:lnTo>
                    <a:pt x="1471" y="532"/>
                  </a:lnTo>
                  <a:cubicBezTo>
                    <a:pt x="1618" y="532"/>
                    <a:pt x="1737" y="413"/>
                    <a:pt x="1737" y="266"/>
                  </a:cubicBezTo>
                  <a:cubicBezTo>
                    <a:pt x="1737" y="120"/>
                    <a:pt x="1618" y="1"/>
                    <a:pt x="14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3" name="Group 2"/>
          <p:cNvGrpSpPr/>
          <p:nvPr/>
        </p:nvGrpSpPr>
        <p:grpSpPr>
          <a:xfrm>
            <a:off x="4985551" y="1314006"/>
            <a:ext cx="828600" cy="956100"/>
            <a:chOff x="5893688" y="1616217"/>
            <a:chExt cx="828600" cy="956100"/>
          </a:xfrm>
        </p:grpSpPr>
        <p:sp>
          <p:nvSpPr>
            <p:cNvPr id="1452" name="Google Shape;1452;p43"/>
            <p:cNvSpPr/>
            <p:nvPr/>
          </p:nvSpPr>
          <p:spPr>
            <a:xfrm rot="5400000">
              <a:off x="5829938" y="1679967"/>
              <a:ext cx="956100" cy="8286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nvGrpSpPr>
            <p:cNvPr id="1483" name="Google Shape;1483;p43"/>
            <p:cNvGrpSpPr/>
            <p:nvPr/>
          </p:nvGrpSpPr>
          <p:grpSpPr>
            <a:xfrm>
              <a:off x="6039636" y="1826744"/>
              <a:ext cx="536704" cy="535077"/>
              <a:chOff x="6087962" y="4002888"/>
              <a:chExt cx="602023" cy="600199"/>
            </a:xfrm>
          </p:grpSpPr>
          <p:sp>
            <p:nvSpPr>
              <p:cNvPr id="1484" name="Google Shape;1484;p43"/>
              <p:cNvSpPr/>
              <p:nvPr/>
            </p:nvSpPr>
            <p:spPr>
              <a:xfrm>
                <a:off x="6270881" y="4002888"/>
                <a:ext cx="380763" cy="270116"/>
              </a:xfrm>
              <a:custGeom>
                <a:avLst/>
                <a:gdLst/>
                <a:ahLst/>
                <a:cxnLst/>
                <a:rect l="l" t="t" r="r" b="b"/>
                <a:pathLst>
                  <a:path w="11480" h="8144" extrusionOk="0">
                    <a:moveTo>
                      <a:pt x="4361" y="2371"/>
                    </a:moveTo>
                    <a:lnTo>
                      <a:pt x="4361" y="7613"/>
                    </a:lnTo>
                    <a:lnTo>
                      <a:pt x="2245" y="7613"/>
                    </a:lnTo>
                    <a:lnTo>
                      <a:pt x="2245" y="2371"/>
                    </a:lnTo>
                    <a:close/>
                    <a:moveTo>
                      <a:pt x="8971" y="4039"/>
                    </a:moveTo>
                    <a:lnTo>
                      <a:pt x="8971" y="7613"/>
                    </a:lnTo>
                    <a:lnTo>
                      <a:pt x="7197" y="7613"/>
                    </a:lnTo>
                    <a:lnTo>
                      <a:pt x="7197" y="4039"/>
                    </a:lnTo>
                    <a:close/>
                    <a:moveTo>
                      <a:pt x="4841" y="1"/>
                    </a:moveTo>
                    <a:cubicBezTo>
                      <a:pt x="4576" y="1"/>
                      <a:pt x="4361" y="216"/>
                      <a:pt x="4361" y="480"/>
                    </a:cubicBezTo>
                    <a:lnTo>
                      <a:pt x="4361" y="1839"/>
                    </a:lnTo>
                    <a:lnTo>
                      <a:pt x="2193" y="1839"/>
                    </a:lnTo>
                    <a:cubicBezTo>
                      <a:pt x="1929" y="1839"/>
                      <a:pt x="1714" y="2055"/>
                      <a:pt x="1714" y="2319"/>
                    </a:cubicBezTo>
                    <a:lnTo>
                      <a:pt x="1714" y="7613"/>
                    </a:lnTo>
                    <a:lnTo>
                      <a:pt x="267" y="7613"/>
                    </a:lnTo>
                    <a:cubicBezTo>
                      <a:pt x="120" y="7613"/>
                      <a:pt x="1" y="7732"/>
                      <a:pt x="1" y="7878"/>
                    </a:cubicBezTo>
                    <a:cubicBezTo>
                      <a:pt x="1" y="8026"/>
                      <a:pt x="120" y="8144"/>
                      <a:pt x="267" y="8144"/>
                    </a:cubicBezTo>
                    <a:lnTo>
                      <a:pt x="11214" y="8144"/>
                    </a:lnTo>
                    <a:cubicBezTo>
                      <a:pt x="11361" y="8144"/>
                      <a:pt x="11480" y="8024"/>
                      <a:pt x="11480" y="7878"/>
                    </a:cubicBezTo>
                    <a:cubicBezTo>
                      <a:pt x="11480" y="7732"/>
                      <a:pt x="11361" y="7613"/>
                      <a:pt x="11214" y="7613"/>
                    </a:cubicBezTo>
                    <a:lnTo>
                      <a:pt x="9502" y="7613"/>
                    </a:lnTo>
                    <a:lnTo>
                      <a:pt x="9502" y="3986"/>
                    </a:lnTo>
                    <a:cubicBezTo>
                      <a:pt x="9502" y="3722"/>
                      <a:pt x="9287" y="3507"/>
                      <a:pt x="9023" y="3507"/>
                    </a:cubicBezTo>
                    <a:lnTo>
                      <a:pt x="7197" y="3507"/>
                    </a:lnTo>
                    <a:lnTo>
                      <a:pt x="7197" y="2915"/>
                    </a:lnTo>
                    <a:cubicBezTo>
                      <a:pt x="7197" y="2769"/>
                      <a:pt x="7078" y="2649"/>
                      <a:pt x="6931" y="2649"/>
                    </a:cubicBezTo>
                    <a:cubicBezTo>
                      <a:pt x="6785" y="2649"/>
                      <a:pt x="6666" y="2769"/>
                      <a:pt x="6666" y="2915"/>
                    </a:cubicBezTo>
                    <a:lnTo>
                      <a:pt x="6666" y="7613"/>
                    </a:lnTo>
                    <a:lnTo>
                      <a:pt x="4892" y="7613"/>
                    </a:lnTo>
                    <a:lnTo>
                      <a:pt x="4892" y="532"/>
                    </a:lnTo>
                    <a:lnTo>
                      <a:pt x="6666" y="532"/>
                    </a:lnTo>
                    <a:lnTo>
                      <a:pt x="6666" y="1497"/>
                    </a:lnTo>
                    <a:cubicBezTo>
                      <a:pt x="6666" y="1644"/>
                      <a:pt x="6785" y="1763"/>
                      <a:pt x="6931" y="1763"/>
                    </a:cubicBezTo>
                    <a:cubicBezTo>
                      <a:pt x="7078" y="1763"/>
                      <a:pt x="7197" y="1644"/>
                      <a:pt x="7197" y="1497"/>
                    </a:cubicBezTo>
                    <a:lnTo>
                      <a:pt x="7197" y="480"/>
                    </a:lnTo>
                    <a:cubicBezTo>
                      <a:pt x="7197" y="216"/>
                      <a:pt x="6983" y="1"/>
                      <a:pt x="6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485" name="Google Shape;1485;p43"/>
              <p:cNvSpPr/>
              <p:nvPr/>
            </p:nvSpPr>
            <p:spPr>
              <a:xfrm>
                <a:off x="6574430" y="4002888"/>
                <a:ext cx="77214" cy="77247"/>
              </a:xfrm>
              <a:custGeom>
                <a:avLst/>
                <a:gdLst/>
                <a:ahLst/>
                <a:cxnLst/>
                <a:rect l="l" t="t" r="r" b="b"/>
                <a:pathLst>
                  <a:path w="2328" h="2329" extrusionOk="0">
                    <a:moveTo>
                      <a:pt x="1164" y="532"/>
                    </a:moveTo>
                    <a:cubicBezTo>
                      <a:pt x="1513" y="532"/>
                      <a:pt x="1796" y="816"/>
                      <a:pt x="1796" y="1165"/>
                    </a:cubicBezTo>
                    <a:cubicBezTo>
                      <a:pt x="1796" y="1513"/>
                      <a:pt x="1513" y="1796"/>
                      <a:pt x="1164" y="1796"/>
                    </a:cubicBezTo>
                    <a:cubicBezTo>
                      <a:pt x="816" y="1796"/>
                      <a:pt x="532" y="1513"/>
                      <a:pt x="532" y="1165"/>
                    </a:cubicBezTo>
                    <a:cubicBezTo>
                      <a:pt x="532" y="816"/>
                      <a:pt x="816" y="532"/>
                      <a:pt x="1164" y="532"/>
                    </a:cubicBezTo>
                    <a:close/>
                    <a:moveTo>
                      <a:pt x="1164" y="1"/>
                    </a:moveTo>
                    <a:cubicBezTo>
                      <a:pt x="522" y="1"/>
                      <a:pt x="0" y="523"/>
                      <a:pt x="0" y="1165"/>
                    </a:cubicBezTo>
                    <a:cubicBezTo>
                      <a:pt x="0" y="1807"/>
                      <a:pt x="522" y="2328"/>
                      <a:pt x="1164" y="2328"/>
                    </a:cubicBezTo>
                    <a:cubicBezTo>
                      <a:pt x="1806" y="2328"/>
                      <a:pt x="2328" y="1807"/>
                      <a:pt x="2328" y="1165"/>
                    </a:cubicBezTo>
                    <a:cubicBezTo>
                      <a:pt x="2328" y="523"/>
                      <a:pt x="1806" y="1"/>
                      <a:pt x="1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486" name="Google Shape;1486;p43"/>
              <p:cNvSpPr/>
              <p:nvPr/>
            </p:nvSpPr>
            <p:spPr>
              <a:xfrm>
                <a:off x="6443219" y="4032672"/>
                <a:ext cx="36119" cy="17678"/>
              </a:xfrm>
              <a:custGeom>
                <a:avLst/>
                <a:gdLst/>
                <a:ahLst/>
                <a:cxnLst/>
                <a:rect l="l" t="t" r="r" b="b"/>
                <a:pathLst>
                  <a:path w="1089" h="533" extrusionOk="0">
                    <a:moveTo>
                      <a:pt x="266" y="1"/>
                    </a:moveTo>
                    <a:cubicBezTo>
                      <a:pt x="119" y="1"/>
                      <a:pt x="0" y="120"/>
                      <a:pt x="0" y="267"/>
                    </a:cubicBezTo>
                    <a:cubicBezTo>
                      <a:pt x="0" y="414"/>
                      <a:pt x="119" y="533"/>
                      <a:pt x="266" y="533"/>
                    </a:cubicBezTo>
                    <a:lnTo>
                      <a:pt x="823" y="533"/>
                    </a:lnTo>
                    <a:cubicBezTo>
                      <a:pt x="970" y="533"/>
                      <a:pt x="1089" y="414"/>
                      <a:pt x="1089" y="267"/>
                    </a:cubicBezTo>
                    <a:cubicBezTo>
                      <a:pt x="1089" y="120"/>
                      <a:pt x="970" y="1"/>
                      <a:pt x="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487" name="Google Shape;1487;p43"/>
              <p:cNvSpPr/>
              <p:nvPr/>
            </p:nvSpPr>
            <p:spPr>
              <a:xfrm>
                <a:off x="6443219" y="4059637"/>
                <a:ext cx="36119" cy="17645"/>
              </a:xfrm>
              <a:custGeom>
                <a:avLst/>
                <a:gdLst/>
                <a:ahLst/>
                <a:cxnLst/>
                <a:rect l="l" t="t" r="r" b="b"/>
                <a:pathLst>
                  <a:path w="1089" h="532" extrusionOk="0">
                    <a:moveTo>
                      <a:pt x="266" y="0"/>
                    </a:moveTo>
                    <a:cubicBezTo>
                      <a:pt x="119" y="0"/>
                      <a:pt x="0" y="119"/>
                      <a:pt x="0" y="266"/>
                    </a:cubicBezTo>
                    <a:cubicBezTo>
                      <a:pt x="0" y="413"/>
                      <a:pt x="119" y="532"/>
                      <a:pt x="266" y="532"/>
                    </a:cubicBezTo>
                    <a:lnTo>
                      <a:pt x="823" y="532"/>
                    </a:lnTo>
                    <a:cubicBezTo>
                      <a:pt x="970" y="532"/>
                      <a:pt x="1089" y="413"/>
                      <a:pt x="1089" y="266"/>
                    </a:cubicBezTo>
                    <a:cubicBezTo>
                      <a:pt x="1089" y="119"/>
                      <a:pt x="970" y="0"/>
                      <a:pt x="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488" name="Google Shape;1488;p43"/>
              <p:cNvSpPr/>
              <p:nvPr/>
            </p:nvSpPr>
            <p:spPr>
              <a:xfrm>
                <a:off x="6443219" y="4086602"/>
                <a:ext cx="36119" cy="17645"/>
              </a:xfrm>
              <a:custGeom>
                <a:avLst/>
                <a:gdLst/>
                <a:ahLst/>
                <a:cxnLst/>
                <a:rect l="l" t="t" r="r" b="b"/>
                <a:pathLst>
                  <a:path w="1089" h="532" extrusionOk="0">
                    <a:moveTo>
                      <a:pt x="266" y="0"/>
                    </a:moveTo>
                    <a:cubicBezTo>
                      <a:pt x="119" y="0"/>
                      <a:pt x="0" y="119"/>
                      <a:pt x="0" y="266"/>
                    </a:cubicBezTo>
                    <a:cubicBezTo>
                      <a:pt x="0" y="412"/>
                      <a:pt x="119" y="531"/>
                      <a:pt x="266" y="531"/>
                    </a:cubicBezTo>
                    <a:lnTo>
                      <a:pt x="823" y="531"/>
                    </a:lnTo>
                    <a:cubicBezTo>
                      <a:pt x="970" y="531"/>
                      <a:pt x="1089" y="412"/>
                      <a:pt x="1089" y="266"/>
                    </a:cubicBezTo>
                    <a:cubicBezTo>
                      <a:pt x="1089" y="118"/>
                      <a:pt x="970" y="0"/>
                      <a:pt x="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489" name="Google Shape;1489;p43"/>
              <p:cNvSpPr/>
              <p:nvPr/>
            </p:nvSpPr>
            <p:spPr>
              <a:xfrm>
                <a:off x="6443219" y="4113534"/>
                <a:ext cx="36119" cy="17645"/>
              </a:xfrm>
              <a:custGeom>
                <a:avLst/>
                <a:gdLst/>
                <a:ahLst/>
                <a:cxnLst/>
                <a:rect l="l" t="t" r="r" b="b"/>
                <a:pathLst>
                  <a:path w="1089" h="532" extrusionOk="0">
                    <a:moveTo>
                      <a:pt x="266" y="0"/>
                    </a:moveTo>
                    <a:cubicBezTo>
                      <a:pt x="119" y="0"/>
                      <a:pt x="0" y="119"/>
                      <a:pt x="0" y="266"/>
                    </a:cubicBezTo>
                    <a:cubicBezTo>
                      <a:pt x="0" y="412"/>
                      <a:pt x="119" y="531"/>
                      <a:pt x="266" y="531"/>
                    </a:cubicBezTo>
                    <a:lnTo>
                      <a:pt x="823" y="531"/>
                    </a:lnTo>
                    <a:cubicBezTo>
                      <a:pt x="970" y="531"/>
                      <a:pt x="1089" y="412"/>
                      <a:pt x="1089" y="266"/>
                    </a:cubicBezTo>
                    <a:cubicBezTo>
                      <a:pt x="1089" y="119"/>
                      <a:pt x="970" y="0"/>
                      <a:pt x="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490" name="Google Shape;1490;p43"/>
              <p:cNvSpPr/>
              <p:nvPr/>
            </p:nvSpPr>
            <p:spPr>
              <a:xfrm>
                <a:off x="6443219" y="4140466"/>
                <a:ext cx="36119" cy="17678"/>
              </a:xfrm>
              <a:custGeom>
                <a:avLst/>
                <a:gdLst/>
                <a:ahLst/>
                <a:cxnLst/>
                <a:rect l="l" t="t" r="r" b="b"/>
                <a:pathLst>
                  <a:path w="1089" h="533" extrusionOk="0">
                    <a:moveTo>
                      <a:pt x="266" y="1"/>
                    </a:moveTo>
                    <a:cubicBezTo>
                      <a:pt x="119" y="1"/>
                      <a:pt x="0" y="120"/>
                      <a:pt x="0" y="266"/>
                    </a:cubicBezTo>
                    <a:cubicBezTo>
                      <a:pt x="0" y="413"/>
                      <a:pt x="119" y="532"/>
                      <a:pt x="266" y="532"/>
                    </a:cubicBezTo>
                    <a:lnTo>
                      <a:pt x="823" y="532"/>
                    </a:lnTo>
                    <a:cubicBezTo>
                      <a:pt x="970" y="532"/>
                      <a:pt x="1089" y="413"/>
                      <a:pt x="1089" y="266"/>
                    </a:cubicBezTo>
                    <a:cubicBezTo>
                      <a:pt x="1089" y="120"/>
                      <a:pt x="970" y="1"/>
                      <a:pt x="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491" name="Google Shape;1491;p43"/>
              <p:cNvSpPr/>
              <p:nvPr/>
            </p:nvSpPr>
            <p:spPr>
              <a:xfrm>
                <a:off x="6443219" y="4167399"/>
                <a:ext cx="36119" cy="17678"/>
              </a:xfrm>
              <a:custGeom>
                <a:avLst/>
                <a:gdLst/>
                <a:ahLst/>
                <a:cxnLst/>
                <a:rect l="l" t="t" r="r" b="b"/>
                <a:pathLst>
                  <a:path w="1089" h="533" extrusionOk="0">
                    <a:moveTo>
                      <a:pt x="266" y="1"/>
                    </a:moveTo>
                    <a:cubicBezTo>
                      <a:pt x="119" y="1"/>
                      <a:pt x="0" y="120"/>
                      <a:pt x="0" y="267"/>
                    </a:cubicBezTo>
                    <a:cubicBezTo>
                      <a:pt x="0" y="413"/>
                      <a:pt x="119" y="533"/>
                      <a:pt x="266" y="533"/>
                    </a:cubicBezTo>
                    <a:lnTo>
                      <a:pt x="823" y="533"/>
                    </a:lnTo>
                    <a:cubicBezTo>
                      <a:pt x="970" y="533"/>
                      <a:pt x="1089" y="413"/>
                      <a:pt x="1089" y="267"/>
                    </a:cubicBezTo>
                    <a:cubicBezTo>
                      <a:pt x="1089" y="120"/>
                      <a:pt x="970" y="1"/>
                      <a:pt x="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492" name="Google Shape;1492;p43"/>
              <p:cNvSpPr/>
              <p:nvPr/>
            </p:nvSpPr>
            <p:spPr>
              <a:xfrm>
                <a:off x="6443219" y="4194364"/>
                <a:ext cx="36119" cy="17645"/>
              </a:xfrm>
              <a:custGeom>
                <a:avLst/>
                <a:gdLst/>
                <a:ahLst/>
                <a:cxnLst/>
                <a:rect l="l" t="t" r="r" b="b"/>
                <a:pathLst>
                  <a:path w="1089" h="532" extrusionOk="0">
                    <a:moveTo>
                      <a:pt x="266" y="1"/>
                    </a:moveTo>
                    <a:cubicBezTo>
                      <a:pt x="119" y="1"/>
                      <a:pt x="0" y="120"/>
                      <a:pt x="0" y="267"/>
                    </a:cubicBezTo>
                    <a:cubicBezTo>
                      <a:pt x="0" y="414"/>
                      <a:pt x="119" y="532"/>
                      <a:pt x="266" y="532"/>
                    </a:cubicBezTo>
                    <a:lnTo>
                      <a:pt x="823" y="532"/>
                    </a:lnTo>
                    <a:cubicBezTo>
                      <a:pt x="970" y="532"/>
                      <a:pt x="1089" y="413"/>
                      <a:pt x="1089" y="267"/>
                    </a:cubicBezTo>
                    <a:cubicBezTo>
                      <a:pt x="1089" y="120"/>
                      <a:pt x="970" y="1"/>
                      <a:pt x="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493" name="Google Shape;1493;p43"/>
              <p:cNvSpPr/>
              <p:nvPr/>
            </p:nvSpPr>
            <p:spPr>
              <a:xfrm>
                <a:off x="6443219" y="4221329"/>
                <a:ext cx="36119" cy="17645"/>
              </a:xfrm>
              <a:custGeom>
                <a:avLst/>
                <a:gdLst/>
                <a:ahLst/>
                <a:cxnLst/>
                <a:rect l="l" t="t" r="r" b="b"/>
                <a:pathLst>
                  <a:path w="1089" h="532" extrusionOk="0">
                    <a:moveTo>
                      <a:pt x="266" y="0"/>
                    </a:moveTo>
                    <a:cubicBezTo>
                      <a:pt x="119" y="0"/>
                      <a:pt x="0" y="119"/>
                      <a:pt x="0" y="266"/>
                    </a:cubicBezTo>
                    <a:cubicBezTo>
                      <a:pt x="0" y="413"/>
                      <a:pt x="119" y="532"/>
                      <a:pt x="266" y="532"/>
                    </a:cubicBezTo>
                    <a:lnTo>
                      <a:pt x="823" y="532"/>
                    </a:lnTo>
                    <a:cubicBezTo>
                      <a:pt x="970" y="532"/>
                      <a:pt x="1089" y="413"/>
                      <a:pt x="1089" y="266"/>
                    </a:cubicBezTo>
                    <a:cubicBezTo>
                      <a:pt x="1089" y="119"/>
                      <a:pt x="970" y="0"/>
                      <a:pt x="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494" name="Google Shape;1494;p43"/>
              <p:cNvSpPr/>
              <p:nvPr/>
            </p:nvSpPr>
            <p:spPr>
              <a:xfrm>
                <a:off x="6388228" y="4205840"/>
                <a:ext cx="17645" cy="17678"/>
              </a:xfrm>
              <a:custGeom>
                <a:avLst/>
                <a:gdLst/>
                <a:ahLst/>
                <a:cxnLst/>
                <a:rect l="l" t="t" r="r" b="b"/>
                <a:pathLst>
                  <a:path w="532" h="533" extrusionOk="0">
                    <a:moveTo>
                      <a:pt x="266" y="1"/>
                    </a:moveTo>
                    <a:cubicBezTo>
                      <a:pt x="196" y="1"/>
                      <a:pt x="127" y="30"/>
                      <a:pt x="78" y="79"/>
                    </a:cubicBezTo>
                    <a:cubicBezTo>
                      <a:pt x="28" y="128"/>
                      <a:pt x="0" y="197"/>
                      <a:pt x="0" y="267"/>
                    </a:cubicBezTo>
                    <a:cubicBezTo>
                      <a:pt x="0" y="337"/>
                      <a:pt x="28" y="405"/>
                      <a:pt x="78" y="455"/>
                    </a:cubicBezTo>
                    <a:cubicBezTo>
                      <a:pt x="127" y="504"/>
                      <a:pt x="196" y="533"/>
                      <a:pt x="266" y="533"/>
                    </a:cubicBezTo>
                    <a:cubicBezTo>
                      <a:pt x="336" y="533"/>
                      <a:pt x="405" y="504"/>
                      <a:pt x="454" y="455"/>
                    </a:cubicBezTo>
                    <a:cubicBezTo>
                      <a:pt x="503" y="405"/>
                      <a:pt x="532" y="337"/>
                      <a:pt x="532" y="267"/>
                    </a:cubicBezTo>
                    <a:cubicBezTo>
                      <a:pt x="532" y="197"/>
                      <a:pt x="503" y="128"/>
                      <a:pt x="454" y="79"/>
                    </a:cubicBezTo>
                    <a:cubicBezTo>
                      <a:pt x="405" y="30"/>
                      <a:pt x="336"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495" name="Google Shape;1495;p43"/>
              <p:cNvSpPr/>
              <p:nvPr/>
            </p:nvSpPr>
            <p:spPr>
              <a:xfrm>
                <a:off x="6388228" y="4169422"/>
                <a:ext cx="17645" cy="17645"/>
              </a:xfrm>
              <a:custGeom>
                <a:avLst/>
                <a:gdLst/>
                <a:ahLst/>
                <a:cxnLst/>
                <a:rect l="l" t="t" r="r" b="b"/>
                <a:pathLst>
                  <a:path w="532" h="532" extrusionOk="0">
                    <a:moveTo>
                      <a:pt x="266" y="0"/>
                    </a:moveTo>
                    <a:cubicBezTo>
                      <a:pt x="195" y="0"/>
                      <a:pt x="127" y="28"/>
                      <a:pt x="78" y="77"/>
                    </a:cubicBezTo>
                    <a:cubicBezTo>
                      <a:pt x="28" y="128"/>
                      <a:pt x="0" y="195"/>
                      <a:pt x="0" y="265"/>
                    </a:cubicBezTo>
                    <a:cubicBezTo>
                      <a:pt x="0" y="336"/>
                      <a:pt x="28" y="404"/>
                      <a:pt x="78" y="454"/>
                    </a:cubicBezTo>
                    <a:cubicBezTo>
                      <a:pt x="127" y="503"/>
                      <a:pt x="196" y="531"/>
                      <a:pt x="266" y="531"/>
                    </a:cubicBezTo>
                    <a:cubicBezTo>
                      <a:pt x="336" y="531"/>
                      <a:pt x="405" y="503"/>
                      <a:pt x="454" y="454"/>
                    </a:cubicBezTo>
                    <a:cubicBezTo>
                      <a:pt x="503" y="404"/>
                      <a:pt x="532" y="336"/>
                      <a:pt x="532" y="265"/>
                    </a:cubicBezTo>
                    <a:cubicBezTo>
                      <a:pt x="532" y="195"/>
                      <a:pt x="503" y="128"/>
                      <a:pt x="454" y="77"/>
                    </a:cubicBezTo>
                    <a:cubicBezTo>
                      <a:pt x="405" y="28"/>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496" name="Google Shape;1496;p43"/>
              <p:cNvSpPr/>
              <p:nvPr/>
            </p:nvSpPr>
            <p:spPr>
              <a:xfrm>
                <a:off x="6388228" y="4132937"/>
                <a:ext cx="17645" cy="17678"/>
              </a:xfrm>
              <a:custGeom>
                <a:avLst/>
                <a:gdLst/>
                <a:ahLst/>
                <a:cxnLst/>
                <a:rect l="l" t="t" r="r" b="b"/>
                <a:pathLst>
                  <a:path w="532" h="533" extrusionOk="0">
                    <a:moveTo>
                      <a:pt x="266" y="1"/>
                    </a:moveTo>
                    <a:cubicBezTo>
                      <a:pt x="195" y="1"/>
                      <a:pt x="127" y="29"/>
                      <a:pt x="78" y="79"/>
                    </a:cubicBezTo>
                    <a:cubicBezTo>
                      <a:pt x="28" y="129"/>
                      <a:pt x="0" y="197"/>
                      <a:pt x="0" y="268"/>
                    </a:cubicBezTo>
                    <a:cubicBezTo>
                      <a:pt x="0" y="336"/>
                      <a:pt x="28" y="405"/>
                      <a:pt x="78" y="455"/>
                    </a:cubicBezTo>
                    <a:cubicBezTo>
                      <a:pt x="127" y="505"/>
                      <a:pt x="195" y="532"/>
                      <a:pt x="266" y="532"/>
                    </a:cubicBezTo>
                    <a:cubicBezTo>
                      <a:pt x="336" y="532"/>
                      <a:pt x="405" y="505"/>
                      <a:pt x="454" y="455"/>
                    </a:cubicBezTo>
                    <a:cubicBezTo>
                      <a:pt x="503" y="405"/>
                      <a:pt x="532" y="337"/>
                      <a:pt x="532" y="268"/>
                    </a:cubicBezTo>
                    <a:cubicBezTo>
                      <a:pt x="532" y="197"/>
                      <a:pt x="503" y="129"/>
                      <a:pt x="454" y="79"/>
                    </a:cubicBezTo>
                    <a:cubicBezTo>
                      <a:pt x="405" y="29"/>
                      <a:pt x="336"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497" name="Google Shape;1497;p43"/>
              <p:cNvSpPr/>
              <p:nvPr/>
            </p:nvSpPr>
            <p:spPr>
              <a:xfrm>
                <a:off x="6388228" y="4096520"/>
                <a:ext cx="17645" cy="17645"/>
              </a:xfrm>
              <a:custGeom>
                <a:avLst/>
                <a:gdLst/>
                <a:ahLst/>
                <a:cxnLst/>
                <a:rect l="l" t="t" r="r" b="b"/>
                <a:pathLst>
                  <a:path w="532" h="532" extrusionOk="0">
                    <a:moveTo>
                      <a:pt x="266" y="0"/>
                    </a:moveTo>
                    <a:cubicBezTo>
                      <a:pt x="195" y="0"/>
                      <a:pt x="127" y="28"/>
                      <a:pt x="78" y="78"/>
                    </a:cubicBezTo>
                    <a:cubicBezTo>
                      <a:pt x="28" y="127"/>
                      <a:pt x="0" y="196"/>
                      <a:pt x="0" y="266"/>
                    </a:cubicBezTo>
                    <a:cubicBezTo>
                      <a:pt x="0" y="336"/>
                      <a:pt x="28" y="405"/>
                      <a:pt x="78" y="454"/>
                    </a:cubicBezTo>
                    <a:cubicBezTo>
                      <a:pt x="127" y="503"/>
                      <a:pt x="195" y="532"/>
                      <a:pt x="266" y="532"/>
                    </a:cubicBezTo>
                    <a:cubicBezTo>
                      <a:pt x="336" y="532"/>
                      <a:pt x="405" y="503"/>
                      <a:pt x="454" y="454"/>
                    </a:cubicBezTo>
                    <a:cubicBezTo>
                      <a:pt x="503" y="405"/>
                      <a:pt x="532" y="336"/>
                      <a:pt x="532" y="266"/>
                    </a:cubicBezTo>
                    <a:cubicBezTo>
                      <a:pt x="532" y="196"/>
                      <a:pt x="503" y="127"/>
                      <a:pt x="454" y="78"/>
                    </a:cubicBezTo>
                    <a:cubicBezTo>
                      <a:pt x="405" y="28"/>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498" name="Google Shape;1498;p43"/>
              <p:cNvSpPr/>
              <p:nvPr/>
            </p:nvSpPr>
            <p:spPr>
              <a:xfrm>
                <a:off x="6355027" y="4205840"/>
                <a:ext cx="17645" cy="17678"/>
              </a:xfrm>
              <a:custGeom>
                <a:avLst/>
                <a:gdLst/>
                <a:ahLst/>
                <a:cxnLst/>
                <a:rect l="l" t="t" r="r" b="b"/>
                <a:pathLst>
                  <a:path w="532" h="533" extrusionOk="0">
                    <a:moveTo>
                      <a:pt x="266" y="1"/>
                    </a:moveTo>
                    <a:cubicBezTo>
                      <a:pt x="196" y="1"/>
                      <a:pt x="127" y="30"/>
                      <a:pt x="78" y="79"/>
                    </a:cubicBezTo>
                    <a:cubicBezTo>
                      <a:pt x="29" y="128"/>
                      <a:pt x="0" y="197"/>
                      <a:pt x="0" y="267"/>
                    </a:cubicBezTo>
                    <a:cubicBezTo>
                      <a:pt x="0" y="337"/>
                      <a:pt x="29" y="405"/>
                      <a:pt x="78" y="455"/>
                    </a:cubicBezTo>
                    <a:cubicBezTo>
                      <a:pt x="127" y="504"/>
                      <a:pt x="196" y="533"/>
                      <a:pt x="266" y="533"/>
                    </a:cubicBezTo>
                    <a:cubicBezTo>
                      <a:pt x="336" y="533"/>
                      <a:pt x="405" y="504"/>
                      <a:pt x="454" y="455"/>
                    </a:cubicBezTo>
                    <a:cubicBezTo>
                      <a:pt x="503" y="405"/>
                      <a:pt x="532" y="337"/>
                      <a:pt x="532" y="267"/>
                    </a:cubicBezTo>
                    <a:cubicBezTo>
                      <a:pt x="532" y="197"/>
                      <a:pt x="503" y="128"/>
                      <a:pt x="454" y="79"/>
                    </a:cubicBezTo>
                    <a:cubicBezTo>
                      <a:pt x="405" y="30"/>
                      <a:pt x="336"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499" name="Google Shape;1499;p43"/>
              <p:cNvSpPr/>
              <p:nvPr/>
            </p:nvSpPr>
            <p:spPr>
              <a:xfrm>
                <a:off x="6355027" y="4169422"/>
                <a:ext cx="17645" cy="17645"/>
              </a:xfrm>
              <a:custGeom>
                <a:avLst/>
                <a:gdLst/>
                <a:ahLst/>
                <a:cxnLst/>
                <a:rect l="l" t="t" r="r" b="b"/>
                <a:pathLst>
                  <a:path w="532" h="532" extrusionOk="0">
                    <a:moveTo>
                      <a:pt x="266" y="0"/>
                    </a:moveTo>
                    <a:cubicBezTo>
                      <a:pt x="196" y="0"/>
                      <a:pt x="127" y="28"/>
                      <a:pt x="78" y="77"/>
                    </a:cubicBezTo>
                    <a:cubicBezTo>
                      <a:pt x="29" y="128"/>
                      <a:pt x="0" y="195"/>
                      <a:pt x="0" y="266"/>
                    </a:cubicBezTo>
                    <a:cubicBezTo>
                      <a:pt x="0" y="336"/>
                      <a:pt x="29" y="404"/>
                      <a:pt x="78" y="454"/>
                    </a:cubicBezTo>
                    <a:cubicBezTo>
                      <a:pt x="127" y="503"/>
                      <a:pt x="196" y="531"/>
                      <a:pt x="266" y="531"/>
                    </a:cubicBezTo>
                    <a:cubicBezTo>
                      <a:pt x="336" y="531"/>
                      <a:pt x="405" y="503"/>
                      <a:pt x="454" y="454"/>
                    </a:cubicBezTo>
                    <a:cubicBezTo>
                      <a:pt x="503" y="404"/>
                      <a:pt x="532" y="336"/>
                      <a:pt x="532" y="266"/>
                    </a:cubicBezTo>
                    <a:cubicBezTo>
                      <a:pt x="532" y="195"/>
                      <a:pt x="503" y="128"/>
                      <a:pt x="454" y="77"/>
                    </a:cubicBezTo>
                    <a:cubicBezTo>
                      <a:pt x="405" y="28"/>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500" name="Google Shape;1500;p43"/>
              <p:cNvSpPr/>
              <p:nvPr/>
            </p:nvSpPr>
            <p:spPr>
              <a:xfrm>
                <a:off x="6355027" y="4132937"/>
                <a:ext cx="17645" cy="17678"/>
              </a:xfrm>
              <a:custGeom>
                <a:avLst/>
                <a:gdLst/>
                <a:ahLst/>
                <a:cxnLst/>
                <a:rect l="l" t="t" r="r" b="b"/>
                <a:pathLst>
                  <a:path w="532" h="533" extrusionOk="0">
                    <a:moveTo>
                      <a:pt x="266" y="1"/>
                    </a:moveTo>
                    <a:cubicBezTo>
                      <a:pt x="196" y="1"/>
                      <a:pt x="127" y="29"/>
                      <a:pt x="78" y="79"/>
                    </a:cubicBezTo>
                    <a:cubicBezTo>
                      <a:pt x="29" y="129"/>
                      <a:pt x="0" y="197"/>
                      <a:pt x="0" y="267"/>
                    </a:cubicBezTo>
                    <a:cubicBezTo>
                      <a:pt x="0" y="337"/>
                      <a:pt x="29" y="405"/>
                      <a:pt x="78" y="455"/>
                    </a:cubicBezTo>
                    <a:cubicBezTo>
                      <a:pt x="127" y="505"/>
                      <a:pt x="196" y="532"/>
                      <a:pt x="266" y="532"/>
                    </a:cubicBezTo>
                    <a:cubicBezTo>
                      <a:pt x="336" y="532"/>
                      <a:pt x="405" y="505"/>
                      <a:pt x="454" y="455"/>
                    </a:cubicBezTo>
                    <a:cubicBezTo>
                      <a:pt x="503" y="405"/>
                      <a:pt x="532" y="337"/>
                      <a:pt x="532" y="267"/>
                    </a:cubicBezTo>
                    <a:cubicBezTo>
                      <a:pt x="532" y="197"/>
                      <a:pt x="503" y="129"/>
                      <a:pt x="454" y="79"/>
                    </a:cubicBezTo>
                    <a:cubicBezTo>
                      <a:pt x="405" y="29"/>
                      <a:pt x="336"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501" name="Google Shape;1501;p43"/>
              <p:cNvSpPr/>
              <p:nvPr/>
            </p:nvSpPr>
            <p:spPr>
              <a:xfrm>
                <a:off x="6355027" y="4096520"/>
                <a:ext cx="17645" cy="17645"/>
              </a:xfrm>
              <a:custGeom>
                <a:avLst/>
                <a:gdLst/>
                <a:ahLst/>
                <a:cxnLst/>
                <a:rect l="l" t="t" r="r" b="b"/>
                <a:pathLst>
                  <a:path w="532" h="532" extrusionOk="0">
                    <a:moveTo>
                      <a:pt x="266" y="0"/>
                    </a:moveTo>
                    <a:cubicBezTo>
                      <a:pt x="196" y="0"/>
                      <a:pt x="127" y="28"/>
                      <a:pt x="78" y="78"/>
                    </a:cubicBezTo>
                    <a:cubicBezTo>
                      <a:pt x="29" y="127"/>
                      <a:pt x="0" y="196"/>
                      <a:pt x="0" y="266"/>
                    </a:cubicBezTo>
                    <a:cubicBezTo>
                      <a:pt x="0" y="336"/>
                      <a:pt x="29" y="405"/>
                      <a:pt x="78" y="454"/>
                    </a:cubicBezTo>
                    <a:cubicBezTo>
                      <a:pt x="127" y="503"/>
                      <a:pt x="196" y="532"/>
                      <a:pt x="266" y="532"/>
                    </a:cubicBezTo>
                    <a:cubicBezTo>
                      <a:pt x="336" y="532"/>
                      <a:pt x="405" y="503"/>
                      <a:pt x="454" y="454"/>
                    </a:cubicBezTo>
                    <a:cubicBezTo>
                      <a:pt x="503" y="405"/>
                      <a:pt x="532" y="336"/>
                      <a:pt x="532" y="266"/>
                    </a:cubicBezTo>
                    <a:cubicBezTo>
                      <a:pt x="532" y="196"/>
                      <a:pt x="503" y="127"/>
                      <a:pt x="454" y="78"/>
                    </a:cubicBezTo>
                    <a:cubicBezTo>
                      <a:pt x="405" y="28"/>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502" name="Google Shape;1502;p43"/>
              <p:cNvSpPr/>
              <p:nvPr/>
            </p:nvSpPr>
            <p:spPr>
              <a:xfrm>
                <a:off x="6518841" y="4145607"/>
                <a:ext cx="17678" cy="28126"/>
              </a:xfrm>
              <a:custGeom>
                <a:avLst/>
                <a:gdLst/>
                <a:ahLst/>
                <a:cxnLst/>
                <a:rect l="l" t="t" r="r" b="b"/>
                <a:pathLst>
                  <a:path w="533" h="848" extrusionOk="0">
                    <a:moveTo>
                      <a:pt x="267" y="1"/>
                    </a:moveTo>
                    <a:cubicBezTo>
                      <a:pt x="120" y="1"/>
                      <a:pt x="1" y="120"/>
                      <a:pt x="1" y="267"/>
                    </a:cubicBezTo>
                    <a:lnTo>
                      <a:pt x="1" y="582"/>
                    </a:lnTo>
                    <a:cubicBezTo>
                      <a:pt x="1" y="729"/>
                      <a:pt x="120" y="848"/>
                      <a:pt x="267" y="848"/>
                    </a:cubicBezTo>
                    <a:cubicBezTo>
                      <a:pt x="413" y="848"/>
                      <a:pt x="533" y="729"/>
                      <a:pt x="533" y="582"/>
                    </a:cubicBezTo>
                    <a:lnTo>
                      <a:pt x="533" y="267"/>
                    </a:lnTo>
                    <a:cubicBezTo>
                      <a:pt x="533" y="120"/>
                      <a:pt x="413"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503" name="Google Shape;1503;p43"/>
              <p:cNvSpPr/>
              <p:nvPr/>
            </p:nvSpPr>
            <p:spPr>
              <a:xfrm>
                <a:off x="6542954" y="4145607"/>
                <a:ext cx="17678" cy="28126"/>
              </a:xfrm>
              <a:custGeom>
                <a:avLst/>
                <a:gdLst/>
                <a:ahLst/>
                <a:cxnLst/>
                <a:rect l="l" t="t" r="r" b="b"/>
                <a:pathLst>
                  <a:path w="533" h="848" extrusionOk="0">
                    <a:moveTo>
                      <a:pt x="267" y="1"/>
                    </a:moveTo>
                    <a:cubicBezTo>
                      <a:pt x="120" y="1"/>
                      <a:pt x="1" y="120"/>
                      <a:pt x="1" y="267"/>
                    </a:cubicBezTo>
                    <a:lnTo>
                      <a:pt x="1" y="582"/>
                    </a:lnTo>
                    <a:cubicBezTo>
                      <a:pt x="1" y="729"/>
                      <a:pt x="120" y="848"/>
                      <a:pt x="267" y="848"/>
                    </a:cubicBezTo>
                    <a:cubicBezTo>
                      <a:pt x="413" y="848"/>
                      <a:pt x="532" y="729"/>
                      <a:pt x="532" y="582"/>
                    </a:cubicBezTo>
                    <a:lnTo>
                      <a:pt x="532" y="267"/>
                    </a:lnTo>
                    <a:cubicBezTo>
                      <a:pt x="532" y="120"/>
                      <a:pt x="413"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504" name="Google Shape;1504;p43"/>
              <p:cNvSpPr/>
              <p:nvPr/>
            </p:nvSpPr>
            <p:spPr>
              <a:xfrm>
                <a:off x="6518841" y="4179670"/>
                <a:ext cx="17678" cy="28126"/>
              </a:xfrm>
              <a:custGeom>
                <a:avLst/>
                <a:gdLst/>
                <a:ahLst/>
                <a:cxnLst/>
                <a:rect l="l" t="t" r="r" b="b"/>
                <a:pathLst>
                  <a:path w="533" h="848" extrusionOk="0">
                    <a:moveTo>
                      <a:pt x="267" y="0"/>
                    </a:moveTo>
                    <a:cubicBezTo>
                      <a:pt x="120" y="0"/>
                      <a:pt x="1" y="119"/>
                      <a:pt x="1" y="265"/>
                    </a:cubicBezTo>
                    <a:lnTo>
                      <a:pt x="1" y="581"/>
                    </a:lnTo>
                    <a:cubicBezTo>
                      <a:pt x="1" y="728"/>
                      <a:pt x="120" y="847"/>
                      <a:pt x="267" y="847"/>
                    </a:cubicBezTo>
                    <a:cubicBezTo>
                      <a:pt x="413" y="847"/>
                      <a:pt x="533" y="728"/>
                      <a:pt x="533" y="581"/>
                    </a:cubicBezTo>
                    <a:lnTo>
                      <a:pt x="533" y="265"/>
                    </a:lnTo>
                    <a:cubicBezTo>
                      <a:pt x="533" y="118"/>
                      <a:pt x="413"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505" name="Google Shape;1505;p43"/>
              <p:cNvSpPr/>
              <p:nvPr/>
            </p:nvSpPr>
            <p:spPr>
              <a:xfrm>
                <a:off x="6542954" y="4179670"/>
                <a:ext cx="17678" cy="28126"/>
              </a:xfrm>
              <a:custGeom>
                <a:avLst/>
                <a:gdLst/>
                <a:ahLst/>
                <a:cxnLst/>
                <a:rect l="l" t="t" r="r" b="b"/>
                <a:pathLst>
                  <a:path w="533" h="848" extrusionOk="0">
                    <a:moveTo>
                      <a:pt x="267" y="0"/>
                    </a:moveTo>
                    <a:cubicBezTo>
                      <a:pt x="120" y="0"/>
                      <a:pt x="1" y="119"/>
                      <a:pt x="1" y="265"/>
                    </a:cubicBezTo>
                    <a:lnTo>
                      <a:pt x="1" y="581"/>
                    </a:lnTo>
                    <a:cubicBezTo>
                      <a:pt x="1" y="728"/>
                      <a:pt x="120" y="847"/>
                      <a:pt x="267" y="847"/>
                    </a:cubicBezTo>
                    <a:cubicBezTo>
                      <a:pt x="413" y="847"/>
                      <a:pt x="532" y="728"/>
                      <a:pt x="532" y="581"/>
                    </a:cubicBezTo>
                    <a:lnTo>
                      <a:pt x="532" y="265"/>
                    </a:lnTo>
                    <a:cubicBezTo>
                      <a:pt x="532" y="118"/>
                      <a:pt x="413"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506" name="Google Shape;1506;p43"/>
              <p:cNvSpPr/>
              <p:nvPr/>
            </p:nvSpPr>
            <p:spPr>
              <a:xfrm>
                <a:off x="6518841" y="4213700"/>
                <a:ext cx="17678" cy="28126"/>
              </a:xfrm>
              <a:custGeom>
                <a:avLst/>
                <a:gdLst/>
                <a:ahLst/>
                <a:cxnLst/>
                <a:rect l="l" t="t" r="r" b="b"/>
                <a:pathLst>
                  <a:path w="533" h="848" extrusionOk="0">
                    <a:moveTo>
                      <a:pt x="267" y="0"/>
                    </a:moveTo>
                    <a:cubicBezTo>
                      <a:pt x="120" y="0"/>
                      <a:pt x="1" y="119"/>
                      <a:pt x="1" y="266"/>
                    </a:cubicBezTo>
                    <a:lnTo>
                      <a:pt x="1" y="581"/>
                    </a:lnTo>
                    <a:cubicBezTo>
                      <a:pt x="1" y="728"/>
                      <a:pt x="120" y="847"/>
                      <a:pt x="267" y="847"/>
                    </a:cubicBezTo>
                    <a:cubicBezTo>
                      <a:pt x="413" y="847"/>
                      <a:pt x="533" y="728"/>
                      <a:pt x="533" y="581"/>
                    </a:cubicBezTo>
                    <a:lnTo>
                      <a:pt x="533" y="266"/>
                    </a:lnTo>
                    <a:cubicBezTo>
                      <a:pt x="533" y="119"/>
                      <a:pt x="413"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507" name="Google Shape;1507;p43"/>
              <p:cNvSpPr/>
              <p:nvPr/>
            </p:nvSpPr>
            <p:spPr>
              <a:xfrm>
                <a:off x="6542954" y="4213700"/>
                <a:ext cx="17678" cy="28126"/>
              </a:xfrm>
              <a:custGeom>
                <a:avLst/>
                <a:gdLst/>
                <a:ahLst/>
                <a:cxnLst/>
                <a:rect l="l" t="t" r="r" b="b"/>
                <a:pathLst>
                  <a:path w="533" h="848" extrusionOk="0">
                    <a:moveTo>
                      <a:pt x="267" y="0"/>
                    </a:moveTo>
                    <a:cubicBezTo>
                      <a:pt x="120" y="0"/>
                      <a:pt x="1" y="119"/>
                      <a:pt x="1" y="266"/>
                    </a:cubicBezTo>
                    <a:lnTo>
                      <a:pt x="1" y="581"/>
                    </a:lnTo>
                    <a:cubicBezTo>
                      <a:pt x="1" y="728"/>
                      <a:pt x="120" y="847"/>
                      <a:pt x="267" y="847"/>
                    </a:cubicBezTo>
                    <a:cubicBezTo>
                      <a:pt x="413" y="847"/>
                      <a:pt x="532" y="728"/>
                      <a:pt x="532" y="581"/>
                    </a:cubicBezTo>
                    <a:lnTo>
                      <a:pt x="532" y="266"/>
                    </a:lnTo>
                    <a:cubicBezTo>
                      <a:pt x="532" y="119"/>
                      <a:pt x="413"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508" name="Google Shape;1508;p43"/>
              <p:cNvSpPr/>
              <p:nvPr/>
            </p:nvSpPr>
            <p:spPr>
              <a:xfrm>
                <a:off x="6087962" y="4258178"/>
                <a:ext cx="602023" cy="344909"/>
              </a:xfrm>
              <a:custGeom>
                <a:avLst/>
                <a:gdLst/>
                <a:ahLst/>
                <a:cxnLst/>
                <a:rect l="l" t="t" r="r" b="b"/>
                <a:pathLst>
                  <a:path w="18151" h="10399" extrusionOk="0">
                    <a:moveTo>
                      <a:pt x="16396" y="4902"/>
                    </a:moveTo>
                    <a:lnTo>
                      <a:pt x="16396" y="6877"/>
                    </a:lnTo>
                    <a:lnTo>
                      <a:pt x="15706" y="6877"/>
                    </a:lnTo>
                    <a:lnTo>
                      <a:pt x="15706" y="4902"/>
                    </a:lnTo>
                    <a:close/>
                    <a:moveTo>
                      <a:pt x="17530" y="1912"/>
                    </a:moveTo>
                    <a:cubicBezTo>
                      <a:pt x="17577" y="1912"/>
                      <a:pt x="17618" y="1952"/>
                      <a:pt x="17618" y="2000"/>
                    </a:cubicBezTo>
                    <a:lnTo>
                      <a:pt x="17618" y="9779"/>
                    </a:lnTo>
                    <a:cubicBezTo>
                      <a:pt x="17618" y="9827"/>
                      <a:pt x="17577" y="9867"/>
                      <a:pt x="17529" y="9867"/>
                    </a:cubicBezTo>
                    <a:lnTo>
                      <a:pt x="15706" y="9867"/>
                    </a:lnTo>
                    <a:lnTo>
                      <a:pt x="15706" y="9398"/>
                    </a:lnTo>
                    <a:cubicBezTo>
                      <a:pt x="15706" y="9251"/>
                      <a:pt x="15587" y="9132"/>
                      <a:pt x="15440" y="9132"/>
                    </a:cubicBezTo>
                    <a:cubicBezTo>
                      <a:pt x="15294" y="9132"/>
                      <a:pt x="15175" y="9251"/>
                      <a:pt x="15175" y="9398"/>
                    </a:cubicBezTo>
                    <a:lnTo>
                      <a:pt x="15175" y="9867"/>
                    </a:lnTo>
                    <a:lnTo>
                      <a:pt x="2846" y="9867"/>
                    </a:lnTo>
                    <a:lnTo>
                      <a:pt x="2846" y="4435"/>
                    </a:lnTo>
                    <a:cubicBezTo>
                      <a:pt x="2846" y="4289"/>
                      <a:pt x="2727" y="4170"/>
                      <a:pt x="2581" y="4170"/>
                    </a:cubicBezTo>
                    <a:cubicBezTo>
                      <a:pt x="2434" y="4170"/>
                      <a:pt x="2315" y="4289"/>
                      <a:pt x="2315" y="4435"/>
                    </a:cubicBezTo>
                    <a:lnTo>
                      <a:pt x="2315" y="9867"/>
                    </a:lnTo>
                    <a:lnTo>
                      <a:pt x="620" y="9867"/>
                    </a:lnTo>
                    <a:cubicBezTo>
                      <a:pt x="572" y="9867"/>
                      <a:pt x="532" y="9827"/>
                      <a:pt x="532" y="9779"/>
                    </a:cubicBezTo>
                    <a:lnTo>
                      <a:pt x="532" y="2000"/>
                    </a:lnTo>
                    <a:cubicBezTo>
                      <a:pt x="532" y="1952"/>
                      <a:pt x="572" y="1912"/>
                      <a:pt x="620" y="1912"/>
                    </a:cubicBezTo>
                    <a:lnTo>
                      <a:pt x="2315" y="1912"/>
                    </a:lnTo>
                    <a:lnTo>
                      <a:pt x="2315" y="2805"/>
                    </a:lnTo>
                    <a:cubicBezTo>
                      <a:pt x="2315" y="2952"/>
                      <a:pt x="2434" y="3071"/>
                      <a:pt x="2581" y="3071"/>
                    </a:cubicBezTo>
                    <a:cubicBezTo>
                      <a:pt x="2727" y="3071"/>
                      <a:pt x="2846" y="2952"/>
                      <a:pt x="2846" y="2805"/>
                    </a:cubicBezTo>
                    <a:lnTo>
                      <a:pt x="2846" y="1912"/>
                    </a:lnTo>
                    <a:lnTo>
                      <a:pt x="4717" y="1912"/>
                    </a:lnTo>
                    <a:lnTo>
                      <a:pt x="5237" y="3189"/>
                    </a:lnTo>
                    <a:cubicBezTo>
                      <a:pt x="5279" y="3293"/>
                      <a:pt x="5378" y="3355"/>
                      <a:pt x="5483" y="3355"/>
                    </a:cubicBezTo>
                    <a:cubicBezTo>
                      <a:pt x="5516" y="3355"/>
                      <a:pt x="5551" y="3348"/>
                      <a:pt x="5583" y="3335"/>
                    </a:cubicBezTo>
                    <a:cubicBezTo>
                      <a:pt x="5719" y="3279"/>
                      <a:pt x="5785" y="3124"/>
                      <a:pt x="5730" y="2989"/>
                    </a:cubicBezTo>
                    <a:lnTo>
                      <a:pt x="5291" y="1912"/>
                    </a:lnTo>
                    <a:lnTo>
                      <a:pt x="15175" y="1912"/>
                    </a:lnTo>
                    <a:lnTo>
                      <a:pt x="15175" y="7767"/>
                    </a:lnTo>
                    <a:cubicBezTo>
                      <a:pt x="15175" y="7914"/>
                      <a:pt x="15294" y="8033"/>
                      <a:pt x="15440" y="8033"/>
                    </a:cubicBezTo>
                    <a:cubicBezTo>
                      <a:pt x="15587" y="8033"/>
                      <a:pt x="15706" y="7914"/>
                      <a:pt x="15706" y="7767"/>
                    </a:cubicBezTo>
                    <a:lnTo>
                      <a:pt x="15706" y="7409"/>
                    </a:lnTo>
                    <a:lnTo>
                      <a:pt x="16485" y="7409"/>
                    </a:lnTo>
                    <a:cubicBezTo>
                      <a:pt x="16729" y="7409"/>
                      <a:pt x="16928" y="7211"/>
                      <a:pt x="16928" y="6966"/>
                    </a:cubicBezTo>
                    <a:lnTo>
                      <a:pt x="16928" y="4813"/>
                    </a:lnTo>
                    <a:cubicBezTo>
                      <a:pt x="16928" y="4569"/>
                      <a:pt x="16729" y="4370"/>
                      <a:pt x="16485" y="4370"/>
                    </a:cubicBezTo>
                    <a:lnTo>
                      <a:pt x="15706" y="4370"/>
                    </a:lnTo>
                    <a:lnTo>
                      <a:pt x="15706" y="1912"/>
                    </a:lnTo>
                    <a:close/>
                    <a:moveTo>
                      <a:pt x="266" y="1"/>
                    </a:moveTo>
                    <a:cubicBezTo>
                      <a:pt x="119" y="1"/>
                      <a:pt x="0" y="120"/>
                      <a:pt x="0" y="267"/>
                    </a:cubicBezTo>
                    <a:cubicBezTo>
                      <a:pt x="0" y="414"/>
                      <a:pt x="119" y="533"/>
                      <a:pt x="266" y="533"/>
                    </a:cubicBezTo>
                    <a:lnTo>
                      <a:pt x="4149" y="533"/>
                    </a:lnTo>
                    <a:cubicBezTo>
                      <a:pt x="4152" y="534"/>
                      <a:pt x="4157" y="537"/>
                      <a:pt x="4159" y="539"/>
                    </a:cubicBezTo>
                    <a:lnTo>
                      <a:pt x="4501" y="1380"/>
                    </a:lnTo>
                    <a:lnTo>
                      <a:pt x="620" y="1380"/>
                    </a:lnTo>
                    <a:cubicBezTo>
                      <a:pt x="279" y="1380"/>
                      <a:pt x="0" y="1658"/>
                      <a:pt x="0" y="2000"/>
                    </a:cubicBezTo>
                    <a:lnTo>
                      <a:pt x="0" y="9779"/>
                    </a:lnTo>
                    <a:cubicBezTo>
                      <a:pt x="0" y="10121"/>
                      <a:pt x="279" y="10399"/>
                      <a:pt x="620" y="10399"/>
                    </a:cubicBezTo>
                    <a:lnTo>
                      <a:pt x="17529" y="10399"/>
                    </a:lnTo>
                    <a:cubicBezTo>
                      <a:pt x="17872" y="10399"/>
                      <a:pt x="18150" y="10121"/>
                      <a:pt x="18150" y="9779"/>
                    </a:cubicBezTo>
                    <a:lnTo>
                      <a:pt x="18150" y="2000"/>
                    </a:lnTo>
                    <a:cubicBezTo>
                      <a:pt x="18150" y="1658"/>
                      <a:pt x="17871" y="1380"/>
                      <a:pt x="17529" y="1380"/>
                    </a:cubicBezTo>
                    <a:lnTo>
                      <a:pt x="5074" y="1380"/>
                    </a:lnTo>
                    <a:lnTo>
                      <a:pt x="4648" y="331"/>
                    </a:lnTo>
                    <a:cubicBezTo>
                      <a:pt x="4570" y="140"/>
                      <a:pt x="4364" y="1"/>
                      <a:pt x="4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509" name="Google Shape;1509;p43"/>
              <p:cNvSpPr/>
              <p:nvPr/>
            </p:nvSpPr>
            <p:spPr>
              <a:xfrm>
                <a:off x="6126337" y="4415889"/>
                <a:ext cx="17678" cy="75224"/>
              </a:xfrm>
              <a:custGeom>
                <a:avLst/>
                <a:gdLst/>
                <a:ahLst/>
                <a:cxnLst/>
                <a:rect l="l" t="t" r="r" b="b"/>
                <a:pathLst>
                  <a:path w="533" h="2268" extrusionOk="0">
                    <a:moveTo>
                      <a:pt x="266" y="1"/>
                    </a:moveTo>
                    <a:cubicBezTo>
                      <a:pt x="120" y="1"/>
                      <a:pt x="0" y="120"/>
                      <a:pt x="0" y="266"/>
                    </a:cubicBezTo>
                    <a:lnTo>
                      <a:pt x="0" y="2002"/>
                    </a:lnTo>
                    <a:cubicBezTo>
                      <a:pt x="0" y="2149"/>
                      <a:pt x="120" y="2268"/>
                      <a:pt x="266" y="2268"/>
                    </a:cubicBezTo>
                    <a:cubicBezTo>
                      <a:pt x="413" y="2268"/>
                      <a:pt x="532" y="2149"/>
                      <a:pt x="532" y="2002"/>
                    </a:cubicBezTo>
                    <a:lnTo>
                      <a:pt x="532" y="266"/>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510" name="Google Shape;1510;p43"/>
              <p:cNvSpPr/>
              <p:nvPr/>
            </p:nvSpPr>
            <p:spPr>
              <a:xfrm>
                <a:off x="6255027" y="4389090"/>
                <a:ext cx="253665" cy="181758"/>
              </a:xfrm>
              <a:custGeom>
                <a:avLst/>
                <a:gdLst/>
                <a:ahLst/>
                <a:cxnLst/>
                <a:rect l="l" t="t" r="r" b="b"/>
                <a:pathLst>
                  <a:path w="7648" h="5480" extrusionOk="0">
                    <a:moveTo>
                      <a:pt x="2834" y="1728"/>
                    </a:moveTo>
                    <a:lnTo>
                      <a:pt x="2834" y="4949"/>
                    </a:lnTo>
                    <a:lnTo>
                      <a:pt x="1645" y="4949"/>
                    </a:lnTo>
                    <a:lnTo>
                      <a:pt x="1645" y="1728"/>
                    </a:lnTo>
                    <a:close/>
                    <a:moveTo>
                      <a:pt x="4332" y="533"/>
                    </a:moveTo>
                    <a:lnTo>
                      <a:pt x="4332" y="4949"/>
                    </a:lnTo>
                    <a:lnTo>
                      <a:pt x="3366" y="4949"/>
                    </a:lnTo>
                    <a:lnTo>
                      <a:pt x="3366" y="533"/>
                    </a:lnTo>
                    <a:close/>
                    <a:moveTo>
                      <a:pt x="5830" y="2812"/>
                    </a:moveTo>
                    <a:lnTo>
                      <a:pt x="5830" y="4949"/>
                    </a:lnTo>
                    <a:lnTo>
                      <a:pt x="4864" y="4949"/>
                    </a:lnTo>
                    <a:lnTo>
                      <a:pt x="4864" y="2812"/>
                    </a:lnTo>
                    <a:close/>
                    <a:moveTo>
                      <a:pt x="3239" y="1"/>
                    </a:moveTo>
                    <a:cubicBezTo>
                      <a:pt x="3016" y="1"/>
                      <a:pt x="2834" y="183"/>
                      <a:pt x="2834" y="405"/>
                    </a:cubicBezTo>
                    <a:lnTo>
                      <a:pt x="2834" y="1196"/>
                    </a:lnTo>
                    <a:lnTo>
                      <a:pt x="1518" y="1196"/>
                    </a:lnTo>
                    <a:cubicBezTo>
                      <a:pt x="1295" y="1196"/>
                      <a:pt x="1113" y="1378"/>
                      <a:pt x="1113" y="1600"/>
                    </a:cubicBezTo>
                    <a:lnTo>
                      <a:pt x="1113" y="4948"/>
                    </a:lnTo>
                    <a:lnTo>
                      <a:pt x="266" y="4948"/>
                    </a:lnTo>
                    <a:cubicBezTo>
                      <a:pt x="120" y="4948"/>
                      <a:pt x="1" y="5067"/>
                      <a:pt x="1" y="5214"/>
                    </a:cubicBezTo>
                    <a:cubicBezTo>
                      <a:pt x="1" y="5360"/>
                      <a:pt x="120" y="5479"/>
                      <a:pt x="266" y="5479"/>
                    </a:cubicBezTo>
                    <a:lnTo>
                      <a:pt x="7382" y="5479"/>
                    </a:lnTo>
                    <a:cubicBezTo>
                      <a:pt x="7529" y="5479"/>
                      <a:pt x="7648" y="5360"/>
                      <a:pt x="7648" y="5214"/>
                    </a:cubicBezTo>
                    <a:cubicBezTo>
                      <a:pt x="7648" y="5067"/>
                      <a:pt x="7529" y="4949"/>
                      <a:pt x="7382" y="4949"/>
                    </a:cubicBezTo>
                    <a:lnTo>
                      <a:pt x="6362" y="4949"/>
                    </a:lnTo>
                    <a:lnTo>
                      <a:pt x="6362" y="2685"/>
                    </a:lnTo>
                    <a:cubicBezTo>
                      <a:pt x="6362" y="2462"/>
                      <a:pt x="6180" y="2280"/>
                      <a:pt x="5958" y="2280"/>
                    </a:cubicBezTo>
                    <a:lnTo>
                      <a:pt x="4864" y="2280"/>
                    </a:lnTo>
                    <a:lnTo>
                      <a:pt x="4864" y="405"/>
                    </a:lnTo>
                    <a:cubicBezTo>
                      <a:pt x="4864" y="183"/>
                      <a:pt x="4682" y="1"/>
                      <a:pt x="4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511" name="Google Shape;1511;p43"/>
              <p:cNvSpPr/>
              <p:nvPr/>
            </p:nvSpPr>
            <p:spPr>
              <a:xfrm>
                <a:off x="6530947" y="4371876"/>
                <a:ext cx="37446" cy="60398"/>
              </a:xfrm>
              <a:custGeom>
                <a:avLst/>
                <a:gdLst/>
                <a:ahLst/>
                <a:cxnLst/>
                <a:rect l="l" t="t" r="r" b="b"/>
                <a:pathLst>
                  <a:path w="1129" h="1821" extrusionOk="0">
                    <a:moveTo>
                      <a:pt x="291" y="1"/>
                    </a:moveTo>
                    <a:cubicBezTo>
                      <a:pt x="223" y="1"/>
                      <a:pt x="156" y="27"/>
                      <a:pt x="104" y="78"/>
                    </a:cubicBezTo>
                    <a:cubicBezTo>
                      <a:pt x="0" y="183"/>
                      <a:pt x="0" y="351"/>
                      <a:pt x="104" y="455"/>
                    </a:cubicBezTo>
                    <a:lnTo>
                      <a:pt x="560" y="911"/>
                    </a:lnTo>
                    <a:lnTo>
                      <a:pt x="104" y="1367"/>
                    </a:lnTo>
                    <a:cubicBezTo>
                      <a:pt x="0" y="1471"/>
                      <a:pt x="0" y="1639"/>
                      <a:pt x="104" y="1743"/>
                    </a:cubicBezTo>
                    <a:cubicBezTo>
                      <a:pt x="156" y="1795"/>
                      <a:pt x="224" y="1821"/>
                      <a:pt x="292" y="1821"/>
                    </a:cubicBezTo>
                    <a:cubicBezTo>
                      <a:pt x="360" y="1821"/>
                      <a:pt x="428" y="1795"/>
                      <a:pt x="480" y="1743"/>
                    </a:cubicBezTo>
                    <a:lnTo>
                      <a:pt x="998" y="1224"/>
                    </a:lnTo>
                    <a:cubicBezTo>
                      <a:pt x="1082" y="1141"/>
                      <a:pt x="1129" y="1029"/>
                      <a:pt x="1129" y="911"/>
                    </a:cubicBezTo>
                    <a:cubicBezTo>
                      <a:pt x="1128" y="792"/>
                      <a:pt x="1082" y="681"/>
                      <a:pt x="998" y="598"/>
                    </a:cubicBezTo>
                    <a:lnTo>
                      <a:pt x="480" y="79"/>
                    </a:lnTo>
                    <a:cubicBezTo>
                      <a:pt x="428" y="27"/>
                      <a:pt x="359" y="1"/>
                      <a:pt x="2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512" name="Google Shape;1512;p43"/>
              <p:cNvSpPr/>
              <p:nvPr/>
            </p:nvSpPr>
            <p:spPr>
              <a:xfrm>
                <a:off x="6466503" y="4331246"/>
                <a:ext cx="62090" cy="36617"/>
              </a:xfrm>
              <a:custGeom>
                <a:avLst/>
                <a:gdLst/>
                <a:ahLst/>
                <a:cxnLst/>
                <a:rect l="l" t="t" r="r" b="b"/>
                <a:pathLst>
                  <a:path w="1872" h="1104" extrusionOk="0">
                    <a:moveTo>
                      <a:pt x="936" y="0"/>
                    </a:moveTo>
                    <a:cubicBezTo>
                      <a:pt x="818" y="0"/>
                      <a:pt x="706" y="47"/>
                      <a:pt x="623" y="131"/>
                    </a:cubicBezTo>
                    <a:lnTo>
                      <a:pt x="104" y="649"/>
                    </a:lnTo>
                    <a:cubicBezTo>
                      <a:pt x="1" y="753"/>
                      <a:pt x="1" y="921"/>
                      <a:pt x="104" y="1025"/>
                    </a:cubicBezTo>
                    <a:cubicBezTo>
                      <a:pt x="156" y="1076"/>
                      <a:pt x="224" y="1103"/>
                      <a:pt x="292" y="1103"/>
                    </a:cubicBezTo>
                    <a:cubicBezTo>
                      <a:pt x="360" y="1103"/>
                      <a:pt x="428" y="1076"/>
                      <a:pt x="480" y="1025"/>
                    </a:cubicBezTo>
                    <a:lnTo>
                      <a:pt x="936" y="569"/>
                    </a:lnTo>
                    <a:lnTo>
                      <a:pt x="1392" y="1025"/>
                    </a:lnTo>
                    <a:cubicBezTo>
                      <a:pt x="1444" y="1077"/>
                      <a:pt x="1512" y="1103"/>
                      <a:pt x="1580" y="1103"/>
                    </a:cubicBezTo>
                    <a:cubicBezTo>
                      <a:pt x="1648" y="1103"/>
                      <a:pt x="1716" y="1077"/>
                      <a:pt x="1768" y="1025"/>
                    </a:cubicBezTo>
                    <a:cubicBezTo>
                      <a:pt x="1871" y="921"/>
                      <a:pt x="1871" y="753"/>
                      <a:pt x="1768" y="649"/>
                    </a:cubicBezTo>
                    <a:lnTo>
                      <a:pt x="1249" y="131"/>
                    </a:lnTo>
                    <a:cubicBezTo>
                      <a:pt x="1166" y="47"/>
                      <a:pt x="1054"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513" name="Google Shape;1513;p43"/>
              <p:cNvSpPr/>
              <p:nvPr/>
            </p:nvSpPr>
            <p:spPr>
              <a:xfrm>
                <a:off x="6466503" y="4436321"/>
                <a:ext cx="62090" cy="36584"/>
              </a:xfrm>
              <a:custGeom>
                <a:avLst/>
                <a:gdLst/>
                <a:ahLst/>
                <a:cxnLst/>
                <a:rect l="l" t="t" r="r" b="b"/>
                <a:pathLst>
                  <a:path w="1872" h="1103" extrusionOk="0">
                    <a:moveTo>
                      <a:pt x="292" y="0"/>
                    </a:moveTo>
                    <a:cubicBezTo>
                      <a:pt x="224" y="0"/>
                      <a:pt x="156" y="27"/>
                      <a:pt x="104" y="79"/>
                    </a:cubicBezTo>
                    <a:cubicBezTo>
                      <a:pt x="1" y="183"/>
                      <a:pt x="1" y="351"/>
                      <a:pt x="104" y="455"/>
                    </a:cubicBezTo>
                    <a:lnTo>
                      <a:pt x="623" y="973"/>
                    </a:lnTo>
                    <a:cubicBezTo>
                      <a:pt x="706" y="1056"/>
                      <a:pt x="818" y="1103"/>
                      <a:pt x="936" y="1103"/>
                    </a:cubicBezTo>
                    <a:cubicBezTo>
                      <a:pt x="1054" y="1103"/>
                      <a:pt x="1166" y="1056"/>
                      <a:pt x="1249" y="973"/>
                    </a:cubicBezTo>
                    <a:lnTo>
                      <a:pt x="1768" y="455"/>
                    </a:lnTo>
                    <a:cubicBezTo>
                      <a:pt x="1871" y="351"/>
                      <a:pt x="1871" y="183"/>
                      <a:pt x="1768" y="79"/>
                    </a:cubicBezTo>
                    <a:cubicBezTo>
                      <a:pt x="1716" y="27"/>
                      <a:pt x="1648" y="0"/>
                      <a:pt x="1580" y="0"/>
                    </a:cubicBezTo>
                    <a:cubicBezTo>
                      <a:pt x="1512" y="0"/>
                      <a:pt x="1444" y="27"/>
                      <a:pt x="1392" y="79"/>
                    </a:cubicBezTo>
                    <a:lnTo>
                      <a:pt x="936" y="535"/>
                    </a:lnTo>
                    <a:lnTo>
                      <a:pt x="480" y="79"/>
                    </a:lnTo>
                    <a:cubicBezTo>
                      <a:pt x="428" y="27"/>
                      <a:pt x="360"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514" name="Google Shape;1514;p43"/>
              <p:cNvSpPr/>
              <p:nvPr/>
            </p:nvSpPr>
            <p:spPr>
              <a:xfrm>
                <a:off x="6425309" y="4371876"/>
                <a:ext cx="38839" cy="60398"/>
              </a:xfrm>
              <a:custGeom>
                <a:avLst/>
                <a:gdLst/>
                <a:ahLst/>
                <a:cxnLst/>
                <a:rect l="l" t="t" r="r" b="b"/>
                <a:pathLst>
                  <a:path w="1171" h="1821" extrusionOk="0">
                    <a:moveTo>
                      <a:pt x="879" y="1"/>
                    </a:moveTo>
                    <a:cubicBezTo>
                      <a:pt x="811" y="1"/>
                      <a:pt x="743" y="27"/>
                      <a:pt x="691" y="79"/>
                    </a:cubicBezTo>
                    <a:lnTo>
                      <a:pt x="173" y="598"/>
                    </a:lnTo>
                    <a:cubicBezTo>
                      <a:pt x="0" y="770"/>
                      <a:pt x="0" y="1052"/>
                      <a:pt x="173" y="1224"/>
                    </a:cubicBezTo>
                    <a:lnTo>
                      <a:pt x="691" y="1743"/>
                    </a:lnTo>
                    <a:cubicBezTo>
                      <a:pt x="744" y="1795"/>
                      <a:pt x="811" y="1821"/>
                      <a:pt x="879" y="1821"/>
                    </a:cubicBezTo>
                    <a:cubicBezTo>
                      <a:pt x="947" y="1821"/>
                      <a:pt x="1016" y="1795"/>
                      <a:pt x="1067" y="1743"/>
                    </a:cubicBezTo>
                    <a:cubicBezTo>
                      <a:pt x="1171" y="1639"/>
                      <a:pt x="1171" y="1471"/>
                      <a:pt x="1067" y="1367"/>
                    </a:cubicBezTo>
                    <a:lnTo>
                      <a:pt x="611" y="911"/>
                    </a:lnTo>
                    <a:lnTo>
                      <a:pt x="1067" y="455"/>
                    </a:lnTo>
                    <a:cubicBezTo>
                      <a:pt x="1171" y="351"/>
                      <a:pt x="1171" y="183"/>
                      <a:pt x="1067" y="79"/>
                    </a:cubicBezTo>
                    <a:cubicBezTo>
                      <a:pt x="1015" y="27"/>
                      <a:pt x="947" y="1"/>
                      <a:pt x="8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515" name="Google Shape;1515;p43"/>
              <p:cNvSpPr/>
              <p:nvPr/>
            </p:nvSpPr>
            <p:spPr>
              <a:xfrm>
                <a:off x="6087962" y="4160334"/>
                <a:ext cx="114096" cy="17645"/>
              </a:xfrm>
              <a:custGeom>
                <a:avLst/>
                <a:gdLst/>
                <a:ahLst/>
                <a:cxnLst/>
                <a:rect l="l" t="t" r="r" b="b"/>
                <a:pathLst>
                  <a:path w="3440" h="532" extrusionOk="0">
                    <a:moveTo>
                      <a:pt x="266" y="0"/>
                    </a:moveTo>
                    <a:cubicBezTo>
                      <a:pt x="119" y="0"/>
                      <a:pt x="0" y="119"/>
                      <a:pt x="0" y="266"/>
                    </a:cubicBezTo>
                    <a:cubicBezTo>
                      <a:pt x="0" y="413"/>
                      <a:pt x="119" y="532"/>
                      <a:pt x="266" y="532"/>
                    </a:cubicBezTo>
                    <a:lnTo>
                      <a:pt x="3174" y="532"/>
                    </a:lnTo>
                    <a:cubicBezTo>
                      <a:pt x="3321" y="532"/>
                      <a:pt x="3440" y="413"/>
                      <a:pt x="3440" y="266"/>
                    </a:cubicBezTo>
                    <a:cubicBezTo>
                      <a:pt x="3440" y="119"/>
                      <a:pt x="3321" y="0"/>
                      <a:pt x="3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516" name="Google Shape;1516;p43"/>
              <p:cNvSpPr/>
              <p:nvPr/>
            </p:nvSpPr>
            <p:spPr>
              <a:xfrm>
                <a:off x="6087962" y="4192937"/>
                <a:ext cx="114096" cy="17678"/>
              </a:xfrm>
              <a:custGeom>
                <a:avLst/>
                <a:gdLst/>
                <a:ahLst/>
                <a:cxnLst/>
                <a:rect l="l" t="t" r="r" b="b"/>
                <a:pathLst>
                  <a:path w="3440" h="533" extrusionOk="0">
                    <a:moveTo>
                      <a:pt x="266" y="1"/>
                    </a:moveTo>
                    <a:cubicBezTo>
                      <a:pt x="119" y="1"/>
                      <a:pt x="0" y="120"/>
                      <a:pt x="0" y="267"/>
                    </a:cubicBezTo>
                    <a:cubicBezTo>
                      <a:pt x="0" y="414"/>
                      <a:pt x="119" y="533"/>
                      <a:pt x="266" y="533"/>
                    </a:cubicBezTo>
                    <a:lnTo>
                      <a:pt x="3174" y="533"/>
                    </a:lnTo>
                    <a:cubicBezTo>
                      <a:pt x="3321" y="533"/>
                      <a:pt x="3440" y="414"/>
                      <a:pt x="3440" y="267"/>
                    </a:cubicBezTo>
                    <a:cubicBezTo>
                      <a:pt x="3440" y="120"/>
                      <a:pt x="3321" y="1"/>
                      <a:pt x="3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517" name="Google Shape;1517;p43"/>
              <p:cNvSpPr/>
              <p:nvPr/>
            </p:nvSpPr>
            <p:spPr>
              <a:xfrm>
                <a:off x="6087962" y="4225574"/>
                <a:ext cx="114096" cy="17678"/>
              </a:xfrm>
              <a:custGeom>
                <a:avLst/>
                <a:gdLst/>
                <a:ahLst/>
                <a:cxnLst/>
                <a:rect l="l" t="t" r="r" b="b"/>
                <a:pathLst>
                  <a:path w="3440" h="533" extrusionOk="0">
                    <a:moveTo>
                      <a:pt x="266" y="0"/>
                    </a:moveTo>
                    <a:cubicBezTo>
                      <a:pt x="119" y="0"/>
                      <a:pt x="0" y="119"/>
                      <a:pt x="0" y="266"/>
                    </a:cubicBezTo>
                    <a:cubicBezTo>
                      <a:pt x="0" y="413"/>
                      <a:pt x="119" y="532"/>
                      <a:pt x="266" y="532"/>
                    </a:cubicBezTo>
                    <a:lnTo>
                      <a:pt x="3174" y="532"/>
                    </a:lnTo>
                    <a:cubicBezTo>
                      <a:pt x="3321" y="532"/>
                      <a:pt x="3440" y="413"/>
                      <a:pt x="3440" y="266"/>
                    </a:cubicBezTo>
                    <a:cubicBezTo>
                      <a:pt x="3440" y="119"/>
                      <a:pt x="3321" y="0"/>
                      <a:pt x="3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518" name="Google Shape;1518;p43"/>
              <p:cNvSpPr/>
              <p:nvPr/>
            </p:nvSpPr>
            <p:spPr>
              <a:xfrm>
                <a:off x="6207067" y="4434695"/>
                <a:ext cx="67297" cy="17678"/>
              </a:xfrm>
              <a:custGeom>
                <a:avLst/>
                <a:gdLst/>
                <a:ahLst/>
                <a:cxnLst/>
                <a:rect l="l" t="t" r="r" b="b"/>
                <a:pathLst>
                  <a:path w="2029" h="533" extrusionOk="0">
                    <a:moveTo>
                      <a:pt x="267" y="1"/>
                    </a:moveTo>
                    <a:cubicBezTo>
                      <a:pt x="120" y="1"/>
                      <a:pt x="1" y="120"/>
                      <a:pt x="1" y="267"/>
                    </a:cubicBezTo>
                    <a:cubicBezTo>
                      <a:pt x="1" y="413"/>
                      <a:pt x="120" y="532"/>
                      <a:pt x="267" y="532"/>
                    </a:cubicBezTo>
                    <a:lnTo>
                      <a:pt x="1763" y="532"/>
                    </a:lnTo>
                    <a:cubicBezTo>
                      <a:pt x="1910" y="532"/>
                      <a:pt x="2029" y="413"/>
                      <a:pt x="2029" y="267"/>
                    </a:cubicBezTo>
                    <a:cubicBezTo>
                      <a:pt x="2029" y="120"/>
                      <a:pt x="1910" y="1"/>
                      <a:pt x="1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519" name="Google Shape;1519;p43"/>
              <p:cNvSpPr/>
              <p:nvPr/>
            </p:nvSpPr>
            <p:spPr>
              <a:xfrm>
                <a:off x="6207067" y="4459538"/>
                <a:ext cx="67297" cy="17645"/>
              </a:xfrm>
              <a:custGeom>
                <a:avLst/>
                <a:gdLst/>
                <a:ahLst/>
                <a:cxnLst/>
                <a:rect l="l" t="t" r="r" b="b"/>
                <a:pathLst>
                  <a:path w="2029" h="532" extrusionOk="0">
                    <a:moveTo>
                      <a:pt x="267" y="0"/>
                    </a:moveTo>
                    <a:cubicBezTo>
                      <a:pt x="120" y="0"/>
                      <a:pt x="1" y="119"/>
                      <a:pt x="1" y="266"/>
                    </a:cubicBezTo>
                    <a:cubicBezTo>
                      <a:pt x="1" y="413"/>
                      <a:pt x="120" y="532"/>
                      <a:pt x="267" y="532"/>
                    </a:cubicBezTo>
                    <a:lnTo>
                      <a:pt x="1763" y="532"/>
                    </a:lnTo>
                    <a:cubicBezTo>
                      <a:pt x="1910" y="532"/>
                      <a:pt x="2029" y="413"/>
                      <a:pt x="2029" y="266"/>
                    </a:cubicBezTo>
                    <a:cubicBezTo>
                      <a:pt x="2029" y="119"/>
                      <a:pt x="1910" y="0"/>
                      <a:pt x="1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520" name="Google Shape;1520;p43"/>
              <p:cNvSpPr/>
              <p:nvPr/>
            </p:nvSpPr>
            <p:spPr>
              <a:xfrm>
                <a:off x="6207067" y="4484347"/>
                <a:ext cx="67297" cy="17678"/>
              </a:xfrm>
              <a:custGeom>
                <a:avLst/>
                <a:gdLst/>
                <a:ahLst/>
                <a:cxnLst/>
                <a:rect l="l" t="t" r="r" b="b"/>
                <a:pathLst>
                  <a:path w="2029" h="533" extrusionOk="0">
                    <a:moveTo>
                      <a:pt x="267" y="1"/>
                    </a:moveTo>
                    <a:cubicBezTo>
                      <a:pt x="120" y="1"/>
                      <a:pt x="1" y="120"/>
                      <a:pt x="1" y="267"/>
                    </a:cubicBezTo>
                    <a:cubicBezTo>
                      <a:pt x="1" y="413"/>
                      <a:pt x="120" y="532"/>
                      <a:pt x="267" y="532"/>
                    </a:cubicBezTo>
                    <a:lnTo>
                      <a:pt x="1763" y="532"/>
                    </a:lnTo>
                    <a:cubicBezTo>
                      <a:pt x="1910" y="532"/>
                      <a:pt x="2029" y="413"/>
                      <a:pt x="2029" y="267"/>
                    </a:cubicBezTo>
                    <a:cubicBezTo>
                      <a:pt x="2029" y="120"/>
                      <a:pt x="1910" y="1"/>
                      <a:pt x="1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521" name="Google Shape;1521;p43"/>
              <p:cNvSpPr/>
              <p:nvPr/>
            </p:nvSpPr>
            <p:spPr>
              <a:xfrm>
                <a:off x="6469355" y="4373866"/>
                <a:ext cx="56385" cy="56418"/>
              </a:xfrm>
              <a:custGeom>
                <a:avLst/>
                <a:gdLst/>
                <a:ahLst/>
                <a:cxnLst/>
                <a:rect l="l" t="t" r="r" b="b"/>
                <a:pathLst>
                  <a:path w="1700" h="1701" extrusionOk="0">
                    <a:moveTo>
                      <a:pt x="850" y="533"/>
                    </a:moveTo>
                    <a:cubicBezTo>
                      <a:pt x="1026" y="533"/>
                      <a:pt x="1167" y="675"/>
                      <a:pt x="1167" y="851"/>
                    </a:cubicBezTo>
                    <a:cubicBezTo>
                      <a:pt x="1167" y="1026"/>
                      <a:pt x="1026" y="1168"/>
                      <a:pt x="850" y="1168"/>
                    </a:cubicBezTo>
                    <a:cubicBezTo>
                      <a:pt x="674" y="1168"/>
                      <a:pt x="532" y="1026"/>
                      <a:pt x="532" y="851"/>
                    </a:cubicBezTo>
                    <a:cubicBezTo>
                      <a:pt x="532" y="675"/>
                      <a:pt x="674" y="533"/>
                      <a:pt x="850" y="533"/>
                    </a:cubicBezTo>
                    <a:close/>
                    <a:moveTo>
                      <a:pt x="850" y="1"/>
                    </a:moveTo>
                    <a:cubicBezTo>
                      <a:pt x="382" y="1"/>
                      <a:pt x="1" y="383"/>
                      <a:pt x="1" y="851"/>
                    </a:cubicBezTo>
                    <a:cubicBezTo>
                      <a:pt x="1" y="1319"/>
                      <a:pt x="382" y="1700"/>
                      <a:pt x="850" y="1700"/>
                    </a:cubicBezTo>
                    <a:cubicBezTo>
                      <a:pt x="1318" y="1700"/>
                      <a:pt x="1699" y="1319"/>
                      <a:pt x="1699" y="851"/>
                    </a:cubicBezTo>
                    <a:cubicBezTo>
                      <a:pt x="1699" y="383"/>
                      <a:pt x="1318" y="1"/>
                      <a:pt x="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spTree>
  </p:cSld>
  <p:clrMapOvr>
    <a:masterClrMapping/>
  </p:clrMapOvr>
  <mc:AlternateContent xmlns:mc="http://schemas.openxmlformats.org/markup-compatibility/2006">
    <mc:Choice xmlns:p14="http://schemas.microsoft.com/office/powerpoint/2010/main" Requires="p14">
      <p:transition spd="slow" p14:dur="4400" advTm="5000">
        <p14:honeycomb/>
      </p:transition>
    </mc:Choice>
    <mc:Fallback>
      <p:transition spd="slow" advTm="500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pic>
        <p:nvPicPr>
          <p:cNvPr id="1462" name="Google Shape;1462;p43"/>
          <p:cNvPicPr preferRelativeResize="0"/>
          <p:nvPr/>
        </p:nvPicPr>
        <p:blipFill rotWithShape="1">
          <a:blip r:embed="rId3">
            <a:alphaModFix/>
          </a:blip>
          <a:srcRect l="15236" r="10474"/>
          <a:stretch/>
        </p:blipFill>
        <p:spPr>
          <a:xfrm rot="4500000">
            <a:off x="65618" y="123294"/>
            <a:ext cx="1552574" cy="1390852"/>
          </a:xfrm>
          <a:prstGeom prst="rect">
            <a:avLst/>
          </a:prstGeom>
          <a:noFill/>
          <a:ln>
            <a:noFill/>
          </a:ln>
        </p:spPr>
      </p:pic>
      <p:pic>
        <p:nvPicPr>
          <p:cNvPr id="1463" name="Google Shape;1463;p43"/>
          <p:cNvPicPr preferRelativeResize="0"/>
          <p:nvPr/>
        </p:nvPicPr>
        <p:blipFill rotWithShape="1">
          <a:blip r:embed="rId4">
            <a:alphaModFix/>
          </a:blip>
          <a:srcRect l="22009" r="18455"/>
          <a:stretch/>
        </p:blipFill>
        <p:spPr>
          <a:xfrm rot="-8473750">
            <a:off x="8253966" y="4289555"/>
            <a:ext cx="903665" cy="853809"/>
          </a:xfrm>
          <a:prstGeom prst="rect">
            <a:avLst/>
          </a:prstGeom>
          <a:noFill/>
          <a:ln>
            <a:noFill/>
          </a:ln>
        </p:spPr>
      </p:pic>
      <p:sp>
        <p:nvSpPr>
          <p:cNvPr id="1446" name="Google Shape;1446;p43"/>
          <p:cNvSpPr txBox="1">
            <a:spLocks noGrp="1"/>
          </p:cNvSpPr>
          <p:nvPr>
            <p:ph type="title"/>
          </p:nvPr>
        </p:nvSpPr>
        <p:spPr>
          <a:xfrm>
            <a:off x="733546" y="383855"/>
            <a:ext cx="7704000" cy="572700"/>
          </a:xfrm>
          <a:prstGeom prst="rect">
            <a:avLst/>
          </a:prstGeom>
        </p:spPr>
        <p:txBody>
          <a:bodyPr spcFirstLastPara="1" wrap="square" lIns="91425" tIns="91425" rIns="91425" bIns="91425" anchor="t" anchorCtr="0">
            <a:noAutofit/>
          </a:bodyPr>
          <a:lstStyle/>
          <a:p>
            <a:pPr lvl="0"/>
            <a:r>
              <a:rPr lang="en" b="1" dirty="0" smtClean="0">
                <a:latin typeface="Georgia" panose="02040502050405020303" pitchFamily="18" charset="0"/>
              </a:rPr>
              <a:t>REAL-TIME DATA PROCESSING</a:t>
            </a:r>
            <a:endParaRPr b="1" dirty="0">
              <a:latin typeface="Georgia" panose="02040502050405020303" pitchFamily="18" charset="0"/>
            </a:endParaRPr>
          </a:p>
        </p:txBody>
      </p:sp>
      <p:sp>
        <p:nvSpPr>
          <p:cNvPr id="1447" name="Google Shape;1447;p43"/>
          <p:cNvSpPr txBox="1">
            <a:spLocks noGrp="1"/>
          </p:cNvSpPr>
          <p:nvPr>
            <p:ph type="subTitle" idx="1"/>
          </p:nvPr>
        </p:nvSpPr>
        <p:spPr>
          <a:xfrm>
            <a:off x="4884160" y="2015747"/>
            <a:ext cx="4021079" cy="2326945"/>
          </a:xfrm>
          <a:prstGeom prst="rect">
            <a:avLst/>
          </a:prstGeom>
        </p:spPr>
        <p:txBody>
          <a:bodyPr spcFirstLastPara="1" wrap="square" lIns="91425" tIns="91425" rIns="91425" bIns="91425" anchor="t" anchorCtr="0">
            <a:noAutofit/>
          </a:bodyPr>
          <a:lstStyle/>
          <a:p>
            <a:pPr marL="0" indent="0" algn="just"/>
            <a:r>
              <a:rPr lang="en-US" dirty="0">
                <a:latin typeface="Georgia" panose="02040502050405020303" pitchFamily="18" charset="0"/>
              </a:rPr>
              <a:t>While real-time data provides immediate insights, batch processing ensures deeper, historical analysis of large datasets. Seamlessly combining both allows EDU-PREDICT to balance speed with depth—offering instant feedback alongside long-term trends. This hybrid approach supports strategic planning and day-to-day responsiveness. It ensures a complete, data-driven understanding of student and institutional performance.</a:t>
            </a:r>
            <a:endParaRPr dirty="0">
              <a:latin typeface="Georgia" panose="02040502050405020303" pitchFamily="18" charset="0"/>
            </a:endParaRPr>
          </a:p>
        </p:txBody>
      </p:sp>
      <p:sp>
        <p:nvSpPr>
          <p:cNvPr id="1448" name="Google Shape;1448;p43"/>
          <p:cNvSpPr txBox="1">
            <a:spLocks noGrp="1"/>
          </p:cNvSpPr>
          <p:nvPr>
            <p:ph type="subTitle" idx="2"/>
          </p:nvPr>
        </p:nvSpPr>
        <p:spPr>
          <a:xfrm>
            <a:off x="230224" y="2015747"/>
            <a:ext cx="4111484" cy="2224456"/>
          </a:xfrm>
          <a:prstGeom prst="rect">
            <a:avLst/>
          </a:prstGeom>
        </p:spPr>
        <p:txBody>
          <a:bodyPr spcFirstLastPara="1" wrap="square" lIns="91425" tIns="91425" rIns="91425" bIns="91425" anchor="t" anchorCtr="0">
            <a:noAutofit/>
          </a:bodyPr>
          <a:lstStyle/>
          <a:p>
            <a:pPr marL="0" lvl="0" indent="0" algn="just"/>
            <a:r>
              <a:rPr lang="en-US" dirty="0">
                <a:latin typeface="Georgia" panose="02040502050405020303" pitchFamily="18" charset="0"/>
              </a:rPr>
              <a:t>Real-time data processing empowers systems to handle and analyze information instantly as it is generated. By integrating real-time streaming, EDU-PREDICT can monitor student performance, attendance, and engagement live. This allows educators to make prompt, informed decisions and respond quickly to emerging issues. Real-time insights enable proactive interventions, improving academic outcomes and institutional efficiency.</a:t>
            </a:r>
            <a:endParaRPr dirty="0">
              <a:latin typeface="Georgia" panose="02040502050405020303" pitchFamily="18" charset="0"/>
            </a:endParaRPr>
          </a:p>
        </p:txBody>
      </p:sp>
      <p:grpSp>
        <p:nvGrpSpPr>
          <p:cNvPr id="1453" name="Google Shape;1453;p43"/>
          <p:cNvGrpSpPr/>
          <p:nvPr/>
        </p:nvGrpSpPr>
        <p:grpSpPr>
          <a:xfrm>
            <a:off x="7123225" y="1144988"/>
            <a:ext cx="76825" cy="76800"/>
            <a:chOff x="3104875" y="1099400"/>
            <a:chExt cx="76825" cy="76800"/>
          </a:xfrm>
        </p:grpSpPr>
        <p:sp>
          <p:nvSpPr>
            <p:cNvPr id="1454" name="Google Shape;1454;p4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Georgia" panose="02040502050405020303" pitchFamily="18" charset="0"/>
                <a:sym typeface="Arial"/>
              </a:endParaRPr>
            </a:p>
          </p:txBody>
        </p:sp>
        <p:sp>
          <p:nvSpPr>
            <p:cNvPr id="1455" name="Google Shape;1455;p4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Georgia" panose="02040502050405020303" pitchFamily="18" charset="0"/>
                <a:sym typeface="Arial"/>
              </a:endParaRPr>
            </a:p>
          </p:txBody>
        </p:sp>
      </p:grpSp>
      <p:grpSp>
        <p:nvGrpSpPr>
          <p:cNvPr id="1456" name="Google Shape;1456;p43"/>
          <p:cNvGrpSpPr/>
          <p:nvPr/>
        </p:nvGrpSpPr>
        <p:grpSpPr>
          <a:xfrm>
            <a:off x="1062850" y="3623963"/>
            <a:ext cx="76825" cy="76800"/>
            <a:chOff x="3104875" y="1099400"/>
            <a:chExt cx="76825" cy="76800"/>
          </a:xfrm>
        </p:grpSpPr>
        <p:sp>
          <p:nvSpPr>
            <p:cNvPr id="1457" name="Google Shape;1457;p4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Georgia" panose="02040502050405020303" pitchFamily="18" charset="0"/>
                <a:sym typeface="Arial"/>
              </a:endParaRPr>
            </a:p>
          </p:txBody>
        </p:sp>
        <p:sp>
          <p:nvSpPr>
            <p:cNvPr id="1458" name="Google Shape;1458;p4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Georgia" panose="02040502050405020303" pitchFamily="18" charset="0"/>
                <a:sym typeface="Arial"/>
              </a:endParaRPr>
            </a:p>
          </p:txBody>
        </p:sp>
      </p:grpSp>
      <p:grpSp>
        <p:nvGrpSpPr>
          <p:cNvPr id="1459" name="Google Shape;1459;p43"/>
          <p:cNvGrpSpPr/>
          <p:nvPr/>
        </p:nvGrpSpPr>
        <p:grpSpPr>
          <a:xfrm>
            <a:off x="3098084" y="1277230"/>
            <a:ext cx="76825" cy="76800"/>
            <a:chOff x="3104875" y="1099400"/>
            <a:chExt cx="76825" cy="76800"/>
          </a:xfrm>
        </p:grpSpPr>
        <p:sp>
          <p:nvSpPr>
            <p:cNvPr id="1460" name="Google Shape;1460;p4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Georgia" panose="02040502050405020303" pitchFamily="18" charset="0"/>
                <a:sym typeface="Arial"/>
              </a:endParaRPr>
            </a:p>
          </p:txBody>
        </p:sp>
        <p:sp>
          <p:nvSpPr>
            <p:cNvPr id="1461" name="Google Shape;1461;p4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Georgia" panose="02040502050405020303" pitchFamily="18" charset="0"/>
                <a:sym typeface="Arial"/>
              </a:endParaRPr>
            </a:p>
          </p:txBody>
        </p:sp>
      </p:grpSp>
      <p:sp>
        <p:nvSpPr>
          <p:cNvPr id="82" name="Google Shape;1450;p43"/>
          <p:cNvSpPr txBox="1">
            <a:spLocks noGrp="1"/>
          </p:cNvSpPr>
          <p:nvPr>
            <p:ph type="subTitle" idx="4"/>
          </p:nvPr>
        </p:nvSpPr>
        <p:spPr>
          <a:xfrm>
            <a:off x="240269" y="1605252"/>
            <a:ext cx="4057296" cy="457200"/>
          </a:xfrm>
          <a:prstGeom prst="rect">
            <a:avLst/>
          </a:prstGeom>
        </p:spPr>
        <p:txBody>
          <a:bodyPr spcFirstLastPara="1" wrap="square" lIns="91425" tIns="91425" rIns="91425" bIns="91425" anchor="b" anchorCtr="0">
            <a:noAutofit/>
          </a:bodyPr>
          <a:lstStyle/>
          <a:p>
            <a:pPr marL="0" lvl="0" indent="0" algn="l"/>
            <a:r>
              <a:rPr lang="en-US" sz="1600" dirty="0">
                <a:latin typeface="Georgia" panose="02040502050405020303" pitchFamily="18" charset="0"/>
              </a:rPr>
              <a:t>Integrate real-time data streaming capabilities</a:t>
            </a:r>
            <a:endParaRPr sz="1600" dirty="0">
              <a:latin typeface="Georgia" panose="02040502050405020303" pitchFamily="18" charset="0"/>
            </a:endParaRPr>
          </a:p>
        </p:txBody>
      </p:sp>
      <p:sp>
        <p:nvSpPr>
          <p:cNvPr id="85" name="Google Shape;1450;p43"/>
          <p:cNvSpPr txBox="1">
            <a:spLocks noGrp="1"/>
          </p:cNvSpPr>
          <p:nvPr>
            <p:ph type="subTitle" idx="4"/>
          </p:nvPr>
        </p:nvSpPr>
        <p:spPr>
          <a:xfrm>
            <a:off x="4884160" y="1354030"/>
            <a:ext cx="4402646" cy="715191"/>
          </a:xfrm>
          <a:prstGeom prst="rect">
            <a:avLst/>
          </a:prstGeom>
        </p:spPr>
        <p:txBody>
          <a:bodyPr spcFirstLastPara="1" wrap="square" lIns="91425" tIns="91425" rIns="91425" bIns="91425" anchor="b" anchorCtr="0">
            <a:noAutofit/>
          </a:bodyPr>
          <a:lstStyle/>
          <a:p>
            <a:pPr marL="0" indent="0" algn="l"/>
            <a:r>
              <a:rPr lang="en-US" sz="1600" dirty="0">
                <a:latin typeface="Georgia" panose="02040502050405020303" pitchFamily="18" charset="0"/>
              </a:rPr>
              <a:t>Ensure seamless integration with batch processing for a comprehensive analysis</a:t>
            </a:r>
            <a:endParaRPr sz="1600" dirty="0">
              <a:latin typeface="Georgia" panose="02040502050405020303" pitchFamily="18" charset="0"/>
            </a:endParaRPr>
          </a:p>
        </p:txBody>
      </p:sp>
    </p:spTree>
    <p:extLst>
      <p:ext uri="{BB962C8B-B14F-4D97-AF65-F5344CB8AC3E}">
        <p14:creationId xmlns:p14="http://schemas.microsoft.com/office/powerpoint/2010/main" val="2442878871"/>
      </p:ext>
    </p:extLst>
  </p:cSld>
  <p:clrMapOvr>
    <a:masterClrMapping/>
  </p:clrMapOvr>
  <mc:AlternateContent xmlns:mc="http://schemas.openxmlformats.org/markup-compatibility/2006">
    <mc:Choice xmlns:p14="http://schemas.microsoft.com/office/powerpoint/2010/main" Requires="p14">
      <p:transition spd="slow" p14:dur="3900" advTm="5000">
        <p14:glitter pattern="hexagon"/>
      </p:transition>
    </mc:Choice>
    <mc:Fallback>
      <p:transition spd="slow" advTm="500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9"/>
        <p:cNvGrpSpPr/>
        <p:nvPr/>
      </p:nvGrpSpPr>
      <p:grpSpPr>
        <a:xfrm>
          <a:off x="0" y="0"/>
          <a:ext cx="0" cy="0"/>
          <a:chOff x="0" y="0"/>
          <a:chExt cx="0" cy="0"/>
        </a:xfrm>
      </p:grpSpPr>
      <p:sp>
        <p:nvSpPr>
          <p:cNvPr id="1553" name="Google Shape;1553;p45"/>
          <p:cNvSpPr txBox="1">
            <a:spLocks noGrp="1"/>
          </p:cNvSpPr>
          <p:nvPr>
            <p:ph type="title"/>
          </p:nvPr>
        </p:nvSpPr>
        <p:spPr>
          <a:xfrm>
            <a:off x="754835" y="355383"/>
            <a:ext cx="7717500" cy="572700"/>
          </a:xfrm>
          <a:prstGeom prst="rect">
            <a:avLst/>
          </a:prstGeom>
        </p:spPr>
        <p:txBody>
          <a:bodyPr spcFirstLastPara="1" wrap="square" lIns="91425" tIns="91425" rIns="91425" bIns="91425" anchor="t" anchorCtr="0">
            <a:noAutofit/>
          </a:bodyPr>
          <a:lstStyle/>
          <a:p>
            <a:pPr lvl="0"/>
            <a:r>
              <a:rPr lang="en-US" dirty="0">
                <a:latin typeface="Georgia" panose="02040502050405020303" pitchFamily="18" charset="0"/>
              </a:rPr>
              <a:t>Machine Learning </a:t>
            </a:r>
            <a:r>
              <a:rPr lang="en-US" dirty="0" smtClean="0">
                <a:latin typeface="Georgia" panose="02040502050405020303" pitchFamily="18" charset="0"/>
              </a:rPr>
              <a:t>Models</a:t>
            </a:r>
            <a:endParaRPr dirty="0">
              <a:latin typeface="Georgia" panose="02040502050405020303" pitchFamily="18" charset="0"/>
            </a:endParaRPr>
          </a:p>
        </p:txBody>
      </p:sp>
      <p:sp>
        <p:nvSpPr>
          <p:cNvPr id="1555" name="Google Shape;1555;p45"/>
          <p:cNvSpPr txBox="1"/>
          <p:nvPr/>
        </p:nvSpPr>
        <p:spPr>
          <a:xfrm>
            <a:off x="166923" y="4333330"/>
            <a:ext cx="8562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dirty="0" smtClean="0">
                <a:solidFill>
                  <a:schemeClr val="dk2"/>
                </a:solidFill>
                <a:latin typeface="Georgia" panose="02040502050405020303" pitchFamily="18" charset="0"/>
                <a:ea typeface="Montserrat Black"/>
                <a:cs typeface="Montserrat Black"/>
                <a:sym typeface="Montserrat Black"/>
              </a:rPr>
              <a:t>20%</a:t>
            </a:r>
            <a:endParaRPr sz="2100" dirty="0">
              <a:solidFill>
                <a:schemeClr val="dk2"/>
              </a:solidFill>
              <a:latin typeface="Georgia" panose="02040502050405020303" pitchFamily="18" charset="0"/>
              <a:ea typeface="Montserrat Black"/>
              <a:cs typeface="Montserrat Black"/>
              <a:sym typeface="Montserrat Black"/>
            </a:endParaRPr>
          </a:p>
        </p:txBody>
      </p:sp>
      <p:sp>
        <p:nvSpPr>
          <p:cNvPr id="1556" name="Google Shape;1556;p45"/>
          <p:cNvSpPr txBox="1"/>
          <p:nvPr/>
        </p:nvSpPr>
        <p:spPr>
          <a:xfrm>
            <a:off x="873369" y="4333330"/>
            <a:ext cx="8562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dirty="0" smtClean="0">
                <a:solidFill>
                  <a:schemeClr val="accent1"/>
                </a:solidFill>
                <a:latin typeface="Georgia" panose="02040502050405020303" pitchFamily="18" charset="0"/>
                <a:ea typeface="Montserrat Black"/>
                <a:cs typeface="Montserrat Black"/>
                <a:sym typeface="Montserrat Black"/>
              </a:rPr>
              <a:t>20%</a:t>
            </a:r>
            <a:endParaRPr sz="1300" dirty="0">
              <a:solidFill>
                <a:schemeClr val="accent1"/>
              </a:solidFill>
              <a:latin typeface="Georgia" panose="02040502050405020303" pitchFamily="18" charset="0"/>
              <a:ea typeface="Montserrat Black"/>
              <a:cs typeface="Montserrat Black"/>
              <a:sym typeface="Montserrat Black"/>
            </a:endParaRPr>
          </a:p>
        </p:txBody>
      </p:sp>
      <p:sp>
        <p:nvSpPr>
          <p:cNvPr id="1557" name="Google Shape;1557;p45"/>
          <p:cNvSpPr txBox="1"/>
          <p:nvPr/>
        </p:nvSpPr>
        <p:spPr>
          <a:xfrm>
            <a:off x="1579815" y="4333755"/>
            <a:ext cx="8562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dirty="0" smtClean="0">
                <a:solidFill>
                  <a:schemeClr val="dk1"/>
                </a:solidFill>
                <a:latin typeface="Georgia" panose="02040502050405020303" pitchFamily="18" charset="0"/>
                <a:ea typeface="Montserrat Black"/>
                <a:cs typeface="Montserrat Black"/>
                <a:sym typeface="Montserrat Black"/>
              </a:rPr>
              <a:t>20%</a:t>
            </a:r>
            <a:endParaRPr sz="2100" dirty="0">
              <a:solidFill>
                <a:schemeClr val="dk1"/>
              </a:solidFill>
              <a:latin typeface="Georgia" panose="02040502050405020303" pitchFamily="18" charset="0"/>
              <a:ea typeface="Montserrat Black"/>
              <a:cs typeface="Montserrat Black"/>
              <a:sym typeface="Montserrat Black"/>
            </a:endParaRPr>
          </a:p>
        </p:txBody>
      </p:sp>
      <p:sp>
        <p:nvSpPr>
          <p:cNvPr id="1562" name="Google Shape;1562;p45"/>
          <p:cNvSpPr txBox="1"/>
          <p:nvPr/>
        </p:nvSpPr>
        <p:spPr>
          <a:xfrm>
            <a:off x="4001220" y="1293145"/>
            <a:ext cx="4434833" cy="1612509"/>
          </a:xfrm>
          <a:prstGeom prst="rect">
            <a:avLst/>
          </a:prstGeom>
          <a:noFill/>
          <a:ln>
            <a:noFill/>
          </a:ln>
        </p:spPr>
        <p:txBody>
          <a:bodyPr spcFirstLastPara="1" wrap="square" lIns="91425" tIns="91425" rIns="91425" bIns="91425" anchor="ctr" anchorCtr="0">
            <a:noAutofit/>
          </a:bodyPr>
          <a:lstStyle/>
          <a:p>
            <a:pPr>
              <a:buClr>
                <a:schemeClr val="dk2"/>
              </a:buClr>
              <a:buSzPts val="2400"/>
            </a:pPr>
            <a:r>
              <a:rPr lang="en-US" sz="1600" dirty="0">
                <a:solidFill>
                  <a:schemeClr val="dk1"/>
                </a:solidFill>
                <a:latin typeface="Georgia" panose="02040502050405020303" pitchFamily="18" charset="0"/>
                <a:ea typeface="Montserrat Black"/>
                <a:cs typeface="Montserrat Black"/>
                <a:sym typeface="Montserrat"/>
              </a:rPr>
              <a:t>Develop machine learning models for predictive analysis of student performance, dropout rates,</a:t>
            </a:r>
          </a:p>
          <a:p>
            <a:pPr>
              <a:buClr>
                <a:schemeClr val="dk2"/>
              </a:buClr>
              <a:buSzPts val="2400"/>
            </a:pPr>
            <a:r>
              <a:rPr lang="en-US" sz="1600" dirty="0">
                <a:solidFill>
                  <a:schemeClr val="dk1"/>
                </a:solidFill>
                <a:latin typeface="Georgia" panose="02040502050405020303" pitchFamily="18" charset="0"/>
                <a:ea typeface="Montserrat Black"/>
                <a:cs typeface="Montserrat Black"/>
                <a:sym typeface="Montserrat"/>
              </a:rPr>
              <a:t>and course demand.</a:t>
            </a:r>
            <a:endParaRPr sz="1600" dirty="0">
              <a:solidFill>
                <a:schemeClr val="dk1"/>
              </a:solidFill>
              <a:latin typeface="Georgia" panose="02040502050405020303" pitchFamily="18" charset="0"/>
              <a:ea typeface="Montserrat Black"/>
              <a:cs typeface="Montserrat Black"/>
              <a:sym typeface="Montserrat"/>
            </a:endParaRPr>
          </a:p>
        </p:txBody>
      </p:sp>
      <p:sp>
        <p:nvSpPr>
          <p:cNvPr id="1563" name="Google Shape;1563;p45"/>
          <p:cNvSpPr txBox="1"/>
          <p:nvPr/>
        </p:nvSpPr>
        <p:spPr>
          <a:xfrm>
            <a:off x="140305" y="4558787"/>
            <a:ext cx="824122"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solidFill>
                  <a:schemeClr val="tx2">
                    <a:lumMod val="40000"/>
                    <a:lumOff val="60000"/>
                  </a:schemeClr>
                </a:solidFill>
                <a:latin typeface="Georgia" panose="02040502050405020303" pitchFamily="18" charset="0"/>
                <a:ea typeface="Montserrat"/>
                <a:cs typeface="Montserrat"/>
                <a:sym typeface="Montserrat"/>
              </a:rPr>
              <a:t>MLME1</a:t>
            </a:r>
            <a:endParaRPr dirty="0">
              <a:solidFill>
                <a:schemeClr val="tx2">
                  <a:lumMod val="40000"/>
                  <a:lumOff val="60000"/>
                </a:schemeClr>
              </a:solidFill>
              <a:latin typeface="Georgia" panose="02040502050405020303" pitchFamily="18" charset="0"/>
              <a:ea typeface="Montserrat"/>
              <a:cs typeface="Montserrat"/>
              <a:sym typeface="Montserrat"/>
            </a:endParaRPr>
          </a:p>
        </p:txBody>
      </p:sp>
      <p:grpSp>
        <p:nvGrpSpPr>
          <p:cNvPr id="1583" name="Google Shape;1583;p45"/>
          <p:cNvGrpSpPr/>
          <p:nvPr/>
        </p:nvGrpSpPr>
        <p:grpSpPr>
          <a:xfrm>
            <a:off x="1003700" y="2099400"/>
            <a:ext cx="76825" cy="76800"/>
            <a:chOff x="3104875" y="1099400"/>
            <a:chExt cx="76825" cy="76800"/>
          </a:xfrm>
        </p:grpSpPr>
        <p:sp>
          <p:nvSpPr>
            <p:cNvPr id="1584" name="Google Shape;1584;p4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585" name="Google Shape;1585;p4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1586" name="Google Shape;1586;p45"/>
          <p:cNvGrpSpPr/>
          <p:nvPr/>
        </p:nvGrpSpPr>
        <p:grpSpPr>
          <a:xfrm>
            <a:off x="8086050" y="2917325"/>
            <a:ext cx="76825" cy="76800"/>
            <a:chOff x="3104875" y="1099400"/>
            <a:chExt cx="76825" cy="76800"/>
          </a:xfrm>
        </p:grpSpPr>
        <p:sp>
          <p:nvSpPr>
            <p:cNvPr id="1587" name="Google Shape;1587;p4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588" name="Google Shape;1588;p4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1589" name="Google Shape;1589;p45"/>
          <p:cNvGrpSpPr/>
          <p:nvPr/>
        </p:nvGrpSpPr>
        <p:grpSpPr>
          <a:xfrm>
            <a:off x="6180225" y="982400"/>
            <a:ext cx="76825" cy="76800"/>
            <a:chOff x="3104875" y="1099400"/>
            <a:chExt cx="76825" cy="76800"/>
          </a:xfrm>
        </p:grpSpPr>
        <p:sp>
          <p:nvSpPr>
            <p:cNvPr id="1590" name="Google Shape;1590;p4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591" name="Google Shape;1591;p4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pic>
        <p:nvPicPr>
          <p:cNvPr id="1592" name="Google Shape;1592;p45"/>
          <p:cNvPicPr preferRelativeResize="0"/>
          <p:nvPr/>
        </p:nvPicPr>
        <p:blipFill rotWithShape="1">
          <a:blip r:embed="rId3">
            <a:alphaModFix/>
          </a:blip>
          <a:srcRect l="22009" r="18455"/>
          <a:stretch/>
        </p:blipFill>
        <p:spPr>
          <a:xfrm rot="-3282827">
            <a:off x="963587" y="779688"/>
            <a:ext cx="652202" cy="616225"/>
          </a:xfrm>
          <a:prstGeom prst="rect">
            <a:avLst/>
          </a:prstGeom>
          <a:noFill/>
          <a:ln>
            <a:noFill/>
          </a:ln>
        </p:spPr>
      </p:pic>
      <p:pic>
        <p:nvPicPr>
          <p:cNvPr id="1593" name="Google Shape;1593;p45"/>
          <p:cNvPicPr preferRelativeResize="0"/>
          <p:nvPr/>
        </p:nvPicPr>
        <p:blipFill rotWithShape="1">
          <a:blip r:embed="rId4">
            <a:alphaModFix/>
          </a:blip>
          <a:srcRect l="24331" t="5721" r="23342" b="4591"/>
          <a:stretch/>
        </p:blipFill>
        <p:spPr>
          <a:xfrm rot="2268302">
            <a:off x="6849112" y="209824"/>
            <a:ext cx="1857374" cy="1790699"/>
          </a:xfrm>
          <a:prstGeom prst="rect">
            <a:avLst/>
          </a:prstGeom>
          <a:noFill/>
          <a:ln>
            <a:noFill/>
          </a:ln>
        </p:spPr>
      </p:pic>
      <p:graphicFrame>
        <p:nvGraphicFramePr>
          <p:cNvPr id="7" name="Chart 6"/>
          <p:cNvGraphicFramePr/>
          <p:nvPr>
            <p:extLst>
              <p:ext uri="{D42A27DB-BD31-4B8C-83A1-F6EECF244321}">
                <p14:modId xmlns:p14="http://schemas.microsoft.com/office/powerpoint/2010/main" val="2205626135"/>
              </p:ext>
            </p:extLst>
          </p:nvPr>
        </p:nvGraphicFramePr>
        <p:xfrm>
          <a:off x="511713" y="1294549"/>
          <a:ext cx="3174740" cy="2699955"/>
        </p:xfrm>
        <a:graphic>
          <a:graphicData uri="http://schemas.openxmlformats.org/drawingml/2006/chart">
            <c:chart xmlns:c="http://schemas.openxmlformats.org/drawingml/2006/chart" xmlns:r="http://schemas.openxmlformats.org/officeDocument/2006/relationships" r:id="rId5"/>
          </a:graphicData>
        </a:graphic>
      </p:graphicFrame>
      <p:sp>
        <p:nvSpPr>
          <p:cNvPr id="54" name="Google Shape;1557;p45"/>
          <p:cNvSpPr txBox="1"/>
          <p:nvPr/>
        </p:nvSpPr>
        <p:spPr>
          <a:xfrm>
            <a:off x="2280662" y="4330187"/>
            <a:ext cx="8562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dirty="0" smtClean="0">
                <a:solidFill>
                  <a:schemeClr val="dk1"/>
                </a:solidFill>
                <a:latin typeface="Georgia" panose="02040502050405020303" pitchFamily="18" charset="0"/>
                <a:ea typeface="Montserrat Black"/>
                <a:cs typeface="Montserrat Black"/>
                <a:sym typeface="Montserrat Black"/>
              </a:rPr>
              <a:t>20%</a:t>
            </a:r>
            <a:endParaRPr sz="2100" dirty="0">
              <a:solidFill>
                <a:schemeClr val="dk1"/>
              </a:solidFill>
              <a:latin typeface="Georgia" panose="02040502050405020303" pitchFamily="18" charset="0"/>
              <a:ea typeface="Montserrat Black"/>
              <a:cs typeface="Montserrat Black"/>
              <a:sym typeface="Montserrat Black"/>
            </a:endParaRPr>
          </a:p>
        </p:txBody>
      </p:sp>
      <p:sp>
        <p:nvSpPr>
          <p:cNvPr id="55" name="Google Shape;1557;p45"/>
          <p:cNvSpPr txBox="1"/>
          <p:nvPr/>
        </p:nvSpPr>
        <p:spPr>
          <a:xfrm>
            <a:off x="2953793" y="4333330"/>
            <a:ext cx="8562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dirty="0" smtClean="0">
                <a:solidFill>
                  <a:schemeClr val="dk1"/>
                </a:solidFill>
                <a:latin typeface="Georgia" panose="02040502050405020303" pitchFamily="18" charset="0"/>
                <a:ea typeface="Montserrat Black"/>
                <a:cs typeface="Montserrat Black"/>
                <a:sym typeface="Montserrat Black"/>
              </a:rPr>
              <a:t>20%</a:t>
            </a:r>
            <a:endParaRPr sz="2100" dirty="0">
              <a:solidFill>
                <a:schemeClr val="dk1"/>
              </a:solidFill>
              <a:latin typeface="Georgia" panose="02040502050405020303" pitchFamily="18" charset="0"/>
              <a:ea typeface="Montserrat Black"/>
              <a:cs typeface="Montserrat Black"/>
              <a:sym typeface="Montserrat Black"/>
            </a:endParaRPr>
          </a:p>
        </p:txBody>
      </p:sp>
      <p:sp>
        <p:nvSpPr>
          <p:cNvPr id="56" name="Google Shape;1563;p45"/>
          <p:cNvSpPr txBox="1"/>
          <p:nvPr/>
        </p:nvSpPr>
        <p:spPr>
          <a:xfrm>
            <a:off x="808734" y="4558787"/>
            <a:ext cx="948471"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solidFill>
                  <a:schemeClr val="accent1">
                    <a:lumMod val="75000"/>
                  </a:schemeClr>
                </a:solidFill>
                <a:latin typeface="Georgia" panose="02040502050405020303" pitchFamily="18" charset="0"/>
                <a:ea typeface="Montserrat"/>
                <a:cs typeface="Montserrat"/>
                <a:sym typeface="Montserrat"/>
              </a:rPr>
              <a:t>MLME2</a:t>
            </a:r>
            <a:endParaRPr dirty="0">
              <a:solidFill>
                <a:schemeClr val="accent1">
                  <a:lumMod val="75000"/>
                </a:schemeClr>
              </a:solidFill>
              <a:latin typeface="Georgia" panose="02040502050405020303" pitchFamily="18" charset="0"/>
              <a:ea typeface="Montserrat"/>
              <a:cs typeface="Montserrat"/>
              <a:sym typeface="Montserrat"/>
            </a:endParaRPr>
          </a:p>
        </p:txBody>
      </p:sp>
      <p:sp>
        <p:nvSpPr>
          <p:cNvPr id="57" name="Google Shape;1563;p45"/>
          <p:cNvSpPr txBox="1"/>
          <p:nvPr/>
        </p:nvSpPr>
        <p:spPr>
          <a:xfrm>
            <a:off x="1508264" y="4558787"/>
            <a:ext cx="890751"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solidFill>
                  <a:schemeClr val="dk1"/>
                </a:solidFill>
                <a:latin typeface="Georgia" panose="02040502050405020303" pitchFamily="18" charset="0"/>
                <a:ea typeface="Montserrat"/>
                <a:cs typeface="Montserrat"/>
                <a:sym typeface="Montserrat"/>
              </a:rPr>
              <a:t>MLME3</a:t>
            </a:r>
            <a:endParaRPr dirty="0">
              <a:solidFill>
                <a:schemeClr val="dk1"/>
              </a:solidFill>
              <a:latin typeface="Georgia" panose="02040502050405020303" pitchFamily="18" charset="0"/>
              <a:ea typeface="Montserrat"/>
              <a:cs typeface="Montserrat"/>
              <a:sym typeface="Montserrat"/>
            </a:endParaRPr>
          </a:p>
        </p:txBody>
      </p:sp>
      <p:sp>
        <p:nvSpPr>
          <p:cNvPr id="58" name="Google Shape;1563;p45"/>
          <p:cNvSpPr txBox="1"/>
          <p:nvPr/>
        </p:nvSpPr>
        <p:spPr>
          <a:xfrm>
            <a:off x="2210308" y="4558787"/>
            <a:ext cx="895193"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solidFill>
                  <a:schemeClr val="dk1"/>
                </a:solidFill>
                <a:latin typeface="Georgia" panose="02040502050405020303" pitchFamily="18" charset="0"/>
                <a:ea typeface="Montserrat"/>
                <a:cs typeface="Montserrat"/>
                <a:sym typeface="Montserrat"/>
              </a:rPr>
              <a:t>MLME4</a:t>
            </a:r>
            <a:endParaRPr dirty="0">
              <a:solidFill>
                <a:schemeClr val="dk1"/>
              </a:solidFill>
              <a:latin typeface="Georgia" panose="02040502050405020303" pitchFamily="18" charset="0"/>
              <a:ea typeface="Montserrat"/>
              <a:cs typeface="Montserrat"/>
              <a:sym typeface="Montserrat"/>
            </a:endParaRPr>
          </a:p>
        </p:txBody>
      </p:sp>
      <p:sp>
        <p:nvSpPr>
          <p:cNvPr id="59" name="Google Shape;1563;p45"/>
          <p:cNvSpPr txBox="1"/>
          <p:nvPr/>
        </p:nvSpPr>
        <p:spPr>
          <a:xfrm>
            <a:off x="2926077" y="4558787"/>
            <a:ext cx="911632"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solidFill>
                  <a:schemeClr val="dk1"/>
                </a:solidFill>
                <a:latin typeface="Georgia" panose="02040502050405020303" pitchFamily="18" charset="0"/>
                <a:ea typeface="Montserrat"/>
                <a:cs typeface="Montserrat"/>
                <a:sym typeface="Montserrat"/>
              </a:rPr>
              <a:t>MLME5</a:t>
            </a:r>
            <a:endParaRPr dirty="0">
              <a:solidFill>
                <a:schemeClr val="dk1"/>
              </a:solidFill>
              <a:latin typeface="Georgia" panose="02040502050405020303" pitchFamily="18" charset="0"/>
              <a:ea typeface="Montserrat"/>
              <a:cs typeface="Montserrat"/>
              <a:sym typeface="Montserrat"/>
            </a:endParaRPr>
          </a:p>
        </p:txBody>
      </p:sp>
      <p:sp>
        <p:nvSpPr>
          <p:cNvPr id="60" name="Google Shape;1562;p45"/>
          <p:cNvSpPr txBox="1"/>
          <p:nvPr/>
        </p:nvSpPr>
        <p:spPr>
          <a:xfrm>
            <a:off x="4001220" y="2416475"/>
            <a:ext cx="4434833" cy="1612509"/>
          </a:xfrm>
          <a:prstGeom prst="rect">
            <a:avLst/>
          </a:prstGeom>
          <a:noFill/>
          <a:ln>
            <a:noFill/>
          </a:ln>
        </p:spPr>
        <p:txBody>
          <a:bodyPr spcFirstLastPara="1" wrap="square" lIns="91425" tIns="91425" rIns="91425" bIns="91425" anchor="ctr" anchorCtr="0">
            <a:noAutofit/>
          </a:bodyPr>
          <a:lstStyle/>
          <a:p>
            <a:pPr>
              <a:buClr>
                <a:schemeClr val="dk2"/>
              </a:buClr>
              <a:buSzPts val="2400"/>
            </a:pPr>
            <a:r>
              <a:rPr lang="en-US" sz="1600" dirty="0">
                <a:solidFill>
                  <a:schemeClr val="dk1"/>
                </a:solidFill>
                <a:latin typeface="Georgia" panose="02040502050405020303" pitchFamily="18" charset="0"/>
                <a:ea typeface="Montserrat Black"/>
                <a:cs typeface="Montserrat Black"/>
                <a:sym typeface="Montserrat"/>
              </a:rPr>
              <a:t>Include algorithms for anomaly detection, trend prediction, and correlation analysis.</a:t>
            </a:r>
          </a:p>
          <a:p>
            <a:pPr>
              <a:buClr>
                <a:schemeClr val="dk2"/>
              </a:buClr>
              <a:buSzPts val="2400"/>
            </a:pPr>
            <a:r>
              <a:rPr lang="en-US" sz="1600" dirty="0">
                <a:solidFill>
                  <a:schemeClr val="dk1"/>
                </a:solidFill>
                <a:latin typeface="Georgia" panose="02040502050405020303" pitchFamily="18" charset="0"/>
                <a:ea typeface="Montserrat Black"/>
                <a:cs typeface="Montserrat Black"/>
                <a:sym typeface="Montserrat"/>
              </a:rPr>
              <a:t>Regularly update and refine models based on the latest available data.</a:t>
            </a:r>
            <a:endParaRPr sz="1600" dirty="0">
              <a:solidFill>
                <a:schemeClr val="dk1"/>
              </a:solidFill>
              <a:latin typeface="Georgia" panose="02040502050405020303" pitchFamily="18" charset="0"/>
              <a:ea typeface="Montserrat Black"/>
              <a:cs typeface="Montserrat Black"/>
              <a:sym typeface="Montserrat"/>
            </a:endParaRPr>
          </a:p>
        </p:txBody>
      </p:sp>
      <p:sp>
        <p:nvSpPr>
          <p:cNvPr id="61" name="Google Shape;1451;p43"/>
          <p:cNvSpPr/>
          <p:nvPr/>
        </p:nvSpPr>
        <p:spPr>
          <a:xfrm rot="5400000">
            <a:off x="3753700" y="2798910"/>
            <a:ext cx="168018" cy="145612"/>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62" name="Google Shape;1451;p43"/>
          <p:cNvSpPr/>
          <p:nvPr/>
        </p:nvSpPr>
        <p:spPr>
          <a:xfrm rot="5400000">
            <a:off x="3753700" y="1680069"/>
            <a:ext cx="168018" cy="145612"/>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4000" advTm="5000">
        <p14:vortex dir="r"/>
      </p:transition>
    </mc:Choice>
    <mc:Fallback>
      <p:transition spd="slow" advTm="500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91"/>
        <p:cNvGrpSpPr/>
        <p:nvPr/>
      </p:nvGrpSpPr>
      <p:grpSpPr>
        <a:xfrm>
          <a:off x="0" y="0"/>
          <a:ext cx="0" cy="0"/>
          <a:chOff x="0" y="0"/>
          <a:chExt cx="0" cy="0"/>
        </a:xfrm>
      </p:grpSpPr>
      <p:pic>
        <p:nvPicPr>
          <p:cNvPr id="63" name="Google Shape;1593;p45"/>
          <p:cNvPicPr preferRelativeResize="0"/>
          <p:nvPr/>
        </p:nvPicPr>
        <p:blipFill rotWithShape="1">
          <a:blip r:embed="rId3">
            <a:alphaModFix/>
          </a:blip>
          <a:srcRect l="24331" t="5721" r="23342" b="4591"/>
          <a:stretch/>
        </p:blipFill>
        <p:spPr>
          <a:xfrm rot="2268302">
            <a:off x="7538159" y="-612888"/>
            <a:ext cx="2431468" cy="2431294"/>
          </a:xfrm>
          <a:prstGeom prst="rect">
            <a:avLst/>
          </a:prstGeom>
          <a:noFill/>
          <a:ln>
            <a:noFill/>
          </a:ln>
        </p:spPr>
      </p:pic>
      <p:sp>
        <p:nvSpPr>
          <p:cNvPr id="1692" name="Google Shape;1692;p50"/>
          <p:cNvSpPr txBox="1">
            <a:spLocks noGrp="1"/>
          </p:cNvSpPr>
          <p:nvPr>
            <p:ph type="subTitle" idx="1"/>
          </p:nvPr>
        </p:nvSpPr>
        <p:spPr>
          <a:xfrm>
            <a:off x="245710" y="2046690"/>
            <a:ext cx="1739082" cy="2966993"/>
          </a:xfrm>
          <a:prstGeom prst="rect">
            <a:avLst/>
          </a:prstGeom>
          <a:ln>
            <a:noFill/>
          </a:ln>
        </p:spPr>
        <p:txBody>
          <a:bodyPr spcFirstLastPara="1" wrap="square" lIns="91425" tIns="91425" rIns="91425" bIns="91425" anchor="t" anchorCtr="0">
            <a:noAutofit/>
          </a:bodyPr>
          <a:lstStyle/>
          <a:p>
            <a:pPr marL="0" lvl="0" indent="0"/>
            <a:r>
              <a:rPr lang="en-US" dirty="0">
                <a:latin typeface="Georgia" panose="02040502050405020303" pitchFamily="18" charset="0"/>
              </a:rPr>
              <a:t>Interactive dashboards present complex educational data in clear, visual formats. Users can quickly view key metrics like student performance, trends, and patterns through charts, graphs, and heat maps.</a:t>
            </a:r>
          </a:p>
        </p:txBody>
      </p:sp>
      <p:sp>
        <p:nvSpPr>
          <p:cNvPr id="1693" name="Google Shape;1693;p50"/>
          <p:cNvSpPr txBox="1">
            <a:spLocks noGrp="1"/>
          </p:cNvSpPr>
          <p:nvPr>
            <p:ph type="subTitle" idx="2"/>
          </p:nvPr>
        </p:nvSpPr>
        <p:spPr>
          <a:xfrm>
            <a:off x="-54791" y="1614381"/>
            <a:ext cx="23736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latin typeface="Georgia" panose="02040502050405020303" pitchFamily="18" charset="0"/>
              </a:rPr>
              <a:t>Dashboard</a:t>
            </a:r>
            <a:endParaRPr dirty="0">
              <a:latin typeface="Georgia" panose="02040502050405020303" pitchFamily="18" charset="0"/>
            </a:endParaRPr>
          </a:p>
        </p:txBody>
      </p:sp>
      <p:sp>
        <p:nvSpPr>
          <p:cNvPr id="1695" name="Google Shape;1695;p50"/>
          <p:cNvSpPr txBox="1">
            <a:spLocks noGrp="1"/>
          </p:cNvSpPr>
          <p:nvPr>
            <p:ph type="subTitle" idx="5"/>
          </p:nvPr>
        </p:nvSpPr>
        <p:spPr>
          <a:xfrm>
            <a:off x="2568447" y="1614381"/>
            <a:ext cx="122823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latin typeface="Georgia" panose="02040502050405020303" pitchFamily="18" charset="0"/>
              </a:rPr>
              <a:t>Alerts</a:t>
            </a:r>
            <a:endParaRPr dirty="0">
              <a:latin typeface="Georgia" panose="02040502050405020303" pitchFamily="18" charset="0"/>
            </a:endParaRPr>
          </a:p>
        </p:txBody>
      </p:sp>
      <p:sp>
        <p:nvSpPr>
          <p:cNvPr id="1697" name="Google Shape;1697;p50"/>
          <p:cNvSpPr txBox="1">
            <a:spLocks noGrp="1"/>
          </p:cNvSpPr>
          <p:nvPr>
            <p:ph type="subTitle" idx="8"/>
          </p:nvPr>
        </p:nvSpPr>
        <p:spPr>
          <a:xfrm>
            <a:off x="3779412" y="1614381"/>
            <a:ext cx="2548518"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latin typeface="Georgia" panose="02040502050405020303" pitchFamily="18" charset="0"/>
              </a:rPr>
              <a:t>Customizations</a:t>
            </a:r>
            <a:endParaRPr dirty="0">
              <a:latin typeface="Georgia" panose="02040502050405020303" pitchFamily="18" charset="0"/>
            </a:endParaRPr>
          </a:p>
        </p:txBody>
      </p:sp>
      <p:sp>
        <p:nvSpPr>
          <p:cNvPr id="1698" name="Google Shape;1698;p50"/>
          <p:cNvSpPr txBox="1">
            <a:spLocks noGrp="1"/>
          </p:cNvSpPr>
          <p:nvPr>
            <p:ph type="title" idx="9"/>
          </p:nvPr>
        </p:nvSpPr>
        <p:spPr>
          <a:xfrm>
            <a:off x="720000" y="20959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smtClean="0">
                <a:latin typeface="Georgia" panose="02040502050405020303" pitchFamily="18" charset="0"/>
              </a:rPr>
              <a:t>DATA VISUALIZATION</a:t>
            </a:r>
            <a:endParaRPr b="1" dirty="0">
              <a:latin typeface="Georgia" panose="02040502050405020303" pitchFamily="18" charset="0"/>
            </a:endParaRPr>
          </a:p>
        </p:txBody>
      </p:sp>
      <p:grpSp>
        <p:nvGrpSpPr>
          <p:cNvPr id="1730" name="Google Shape;1730;p50"/>
          <p:cNvGrpSpPr/>
          <p:nvPr/>
        </p:nvGrpSpPr>
        <p:grpSpPr>
          <a:xfrm>
            <a:off x="1300835" y="780233"/>
            <a:ext cx="76825" cy="76800"/>
            <a:chOff x="3104875" y="1099400"/>
            <a:chExt cx="76825" cy="76800"/>
          </a:xfrm>
        </p:grpSpPr>
        <p:sp>
          <p:nvSpPr>
            <p:cNvPr id="1731" name="Google Shape;1731;p5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Georgia" panose="02040502050405020303" pitchFamily="18" charset="0"/>
                <a:sym typeface="Arial"/>
              </a:endParaRPr>
            </a:p>
          </p:txBody>
        </p:sp>
        <p:sp>
          <p:nvSpPr>
            <p:cNvPr id="1732" name="Google Shape;1732;p5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Georgia" panose="02040502050405020303" pitchFamily="18" charset="0"/>
                <a:sym typeface="Arial"/>
              </a:endParaRPr>
            </a:p>
          </p:txBody>
        </p:sp>
      </p:grpSp>
      <p:grpSp>
        <p:nvGrpSpPr>
          <p:cNvPr id="1733" name="Google Shape;1733;p50"/>
          <p:cNvGrpSpPr/>
          <p:nvPr/>
        </p:nvGrpSpPr>
        <p:grpSpPr>
          <a:xfrm>
            <a:off x="2174929" y="4975283"/>
            <a:ext cx="76825" cy="76800"/>
            <a:chOff x="3104875" y="1099400"/>
            <a:chExt cx="76825" cy="76800"/>
          </a:xfrm>
        </p:grpSpPr>
        <p:sp>
          <p:nvSpPr>
            <p:cNvPr id="1734" name="Google Shape;1734;p5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Georgia" panose="02040502050405020303" pitchFamily="18" charset="0"/>
                <a:sym typeface="Arial"/>
              </a:endParaRPr>
            </a:p>
          </p:txBody>
        </p:sp>
        <p:sp>
          <p:nvSpPr>
            <p:cNvPr id="1735" name="Google Shape;1735;p5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Georgia" panose="02040502050405020303" pitchFamily="18" charset="0"/>
                <a:sym typeface="Arial"/>
              </a:endParaRPr>
            </a:p>
          </p:txBody>
        </p:sp>
      </p:grpSp>
      <p:grpSp>
        <p:nvGrpSpPr>
          <p:cNvPr id="1736" name="Google Shape;1736;p50"/>
          <p:cNvGrpSpPr/>
          <p:nvPr/>
        </p:nvGrpSpPr>
        <p:grpSpPr>
          <a:xfrm>
            <a:off x="8407742" y="564360"/>
            <a:ext cx="76825" cy="76800"/>
            <a:chOff x="3104875" y="1099400"/>
            <a:chExt cx="76825" cy="76800"/>
          </a:xfrm>
        </p:grpSpPr>
        <p:sp>
          <p:nvSpPr>
            <p:cNvPr id="1737" name="Google Shape;1737;p5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Georgia" panose="02040502050405020303" pitchFamily="18" charset="0"/>
                <a:sym typeface="Arial"/>
              </a:endParaRPr>
            </a:p>
          </p:txBody>
        </p:sp>
        <p:sp>
          <p:nvSpPr>
            <p:cNvPr id="1738" name="Google Shape;1738;p5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Georgia" panose="02040502050405020303" pitchFamily="18" charset="0"/>
                <a:sym typeface="Arial"/>
              </a:endParaRPr>
            </a:p>
          </p:txBody>
        </p:sp>
      </p:grpSp>
      <p:pic>
        <p:nvPicPr>
          <p:cNvPr id="1739" name="Google Shape;1739;p50"/>
          <p:cNvPicPr preferRelativeResize="0"/>
          <p:nvPr/>
        </p:nvPicPr>
        <p:blipFill rotWithShape="1">
          <a:blip r:embed="rId4">
            <a:alphaModFix/>
          </a:blip>
          <a:srcRect l="22009" r="18455"/>
          <a:stretch/>
        </p:blipFill>
        <p:spPr>
          <a:xfrm rot="-3282827">
            <a:off x="503887" y="462313"/>
            <a:ext cx="652202" cy="616225"/>
          </a:xfrm>
          <a:prstGeom prst="rect">
            <a:avLst/>
          </a:prstGeom>
          <a:noFill/>
          <a:ln>
            <a:noFill/>
          </a:ln>
        </p:spPr>
      </p:pic>
      <p:pic>
        <p:nvPicPr>
          <p:cNvPr id="1740" name="Google Shape;1740;p50"/>
          <p:cNvPicPr preferRelativeResize="0"/>
          <p:nvPr/>
        </p:nvPicPr>
        <p:blipFill rotWithShape="1">
          <a:blip r:embed="rId4">
            <a:alphaModFix/>
          </a:blip>
          <a:srcRect l="22009" r="18455"/>
          <a:stretch/>
        </p:blipFill>
        <p:spPr>
          <a:xfrm rot="5800073">
            <a:off x="8375219" y="4407988"/>
            <a:ext cx="652200" cy="616226"/>
          </a:xfrm>
          <a:prstGeom prst="rect">
            <a:avLst/>
          </a:prstGeom>
          <a:noFill/>
          <a:ln>
            <a:noFill/>
          </a:ln>
        </p:spPr>
      </p:pic>
      <p:grpSp>
        <p:nvGrpSpPr>
          <p:cNvPr id="2" name="Group 1"/>
          <p:cNvGrpSpPr/>
          <p:nvPr/>
        </p:nvGrpSpPr>
        <p:grpSpPr>
          <a:xfrm>
            <a:off x="843660" y="1019868"/>
            <a:ext cx="534000" cy="615900"/>
            <a:chOff x="1230754" y="1350973"/>
            <a:chExt cx="534000" cy="615900"/>
          </a:xfrm>
        </p:grpSpPr>
        <p:sp>
          <p:nvSpPr>
            <p:cNvPr id="1708" name="Google Shape;1708;p50"/>
            <p:cNvSpPr/>
            <p:nvPr/>
          </p:nvSpPr>
          <p:spPr>
            <a:xfrm rot="5400000">
              <a:off x="1189804" y="1391923"/>
              <a:ext cx="615900" cy="5340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Georgia" panose="02040502050405020303" pitchFamily="18" charset="0"/>
                <a:sym typeface="Arial"/>
              </a:endParaRPr>
            </a:p>
          </p:txBody>
        </p:sp>
        <p:sp>
          <p:nvSpPr>
            <p:cNvPr id="51" name="Freeform 9"/>
            <p:cNvSpPr/>
            <p:nvPr/>
          </p:nvSpPr>
          <p:spPr>
            <a:xfrm>
              <a:off x="1340557" y="1499996"/>
              <a:ext cx="349200" cy="350216"/>
            </a:xfrm>
            <a:custGeom>
              <a:avLst/>
              <a:gdLst/>
              <a:ahLst/>
              <a:cxnLst/>
              <a:rect l="l" t="t" r="r" b="b"/>
              <a:pathLst>
                <a:path w="1115200" h="1152932">
                  <a:moveTo>
                    <a:pt x="0" y="0"/>
                  </a:moveTo>
                  <a:lnTo>
                    <a:pt x="1115200" y="0"/>
                  </a:lnTo>
                  <a:lnTo>
                    <a:pt x="1115200" y="1152933"/>
                  </a:lnTo>
                  <a:lnTo>
                    <a:pt x="0" y="1152933"/>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grpSp>
      <p:grpSp>
        <p:nvGrpSpPr>
          <p:cNvPr id="3" name="Group 2"/>
          <p:cNvGrpSpPr/>
          <p:nvPr/>
        </p:nvGrpSpPr>
        <p:grpSpPr>
          <a:xfrm>
            <a:off x="2914241" y="1019868"/>
            <a:ext cx="534000" cy="615900"/>
            <a:chOff x="5054770" y="1444911"/>
            <a:chExt cx="534000" cy="615900"/>
          </a:xfrm>
        </p:grpSpPr>
        <p:sp>
          <p:nvSpPr>
            <p:cNvPr id="1709" name="Google Shape;1709;p50"/>
            <p:cNvSpPr/>
            <p:nvPr/>
          </p:nvSpPr>
          <p:spPr>
            <a:xfrm rot="5400000">
              <a:off x="5013820" y="1485861"/>
              <a:ext cx="615900" cy="5340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Georgia" panose="02040502050405020303" pitchFamily="18" charset="0"/>
                <a:sym typeface="Arial"/>
              </a:endParaRPr>
            </a:p>
          </p:txBody>
        </p:sp>
        <p:sp>
          <p:nvSpPr>
            <p:cNvPr id="53" name="Freeform 13"/>
            <p:cNvSpPr/>
            <p:nvPr/>
          </p:nvSpPr>
          <p:spPr>
            <a:xfrm>
              <a:off x="5147170" y="1578261"/>
              <a:ext cx="349200" cy="349200"/>
            </a:xfrm>
            <a:custGeom>
              <a:avLst/>
              <a:gdLst/>
              <a:ahLst/>
              <a:cxnLst/>
              <a:rect l="l" t="t" r="r" b="b"/>
              <a:pathLst>
                <a:path w="855266" h="1152932">
                  <a:moveTo>
                    <a:pt x="0" y="0"/>
                  </a:moveTo>
                  <a:lnTo>
                    <a:pt x="855266" y="0"/>
                  </a:lnTo>
                  <a:lnTo>
                    <a:pt x="855266" y="1152932"/>
                  </a:lnTo>
                  <a:lnTo>
                    <a:pt x="0" y="1152932"/>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grpSp>
      <p:grpSp>
        <p:nvGrpSpPr>
          <p:cNvPr id="4" name="Group 3"/>
          <p:cNvGrpSpPr/>
          <p:nvPr/>
        </p:nvGrpSpPr>
        <p:grpSpPr>
          <a:xfrm>
            <a:off x="4786671" y="1019868"/>
            <a:ext cx="534000" cy="615900"/>
            <a:chOff x="6970146" y="1323336"/>
            <a:chExt cx="534000" cy="615900"/>
          </a:xfrm>
        </p:grpSpPr>
        <p:sp>
          <p:nvSpPr>
            <p:cNvPr id="1710" name="Google Shape;1710;p50"/>
            <p:cNvSpPr/>
            <p:nvPr/>
          </p:nvSpPr>
          <p:spPr>
            <a:xfrm rot="5400000">
              <a:off x="6929196" y="1364286"/>
              <a:ext cx="615900" cy="5340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Georgia" panose="02040502050405020303" pitchFamily="18" charset="0"/>
                <a:sym typeface="Arial"/>
              </a:endParaRPr>
            </a:p>
          </p:txBody>
        </p:sp>
        <p:sp>
          <p:nvSpPr>
            <p:cNvPr id="55" name="Freeform 17"/>
            <p:cNvSpPr/>
            <p:nvPr/>
          </p:nvSpPr>
          <p:spPr>
            <a:xfrm>
              <a:off x="7083940" y="1478952"/>
              <a:ext cx="349200" cy="349200"/>
            </a:xfrm>
            <a:custGeom>
              <a:avLst/>
              <a:gdLst/>
              <a:ahLst/>
              <a:cxnLst/>
              <a:rect l="l" t="t" r="r" b="b"/>
              <a:pathLst>
                <a:path w="1152932" h="1152932">
                  <a:moveTo>
                    <a:pt x="0" y="0"/>
                  </a:moveTo>
                  <a:lnTo>
                    <a:pt x="1152933" y="0"/>
                  </a:lnTo>
                  <a:lnTo>
                    <a:pt x="1152933" y="1152933"/>
                  </a:lnTo>
                  <a:lnTo>
                    <a:pt x="0" y="1152933"/>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grpSp>
      <p:grpSp>
        <p:nvGrpSpPr>
          <p:cNvPr id="60" name="Google Shape;1730;p50"/>
          <p:cNvGrpSpPr/>
          <p:nvPr/>
        </p:nvGrpSpPr>
        <p:grpSpPr>
          <a:xfrm>
            <a:off x="8701318" y="4356431"/>
            <a:ext cx="76825" cy="76800"/>
            <a:chOff x="3104875" y="1099400"/>
            <a:chExt cx="76825" cy="76800"/>
          </a:xfrm>
        </p:grpSpPr>
        <p:sp>
          <p:nvSpPr>
            <p:cNvPr id="61" name="Google Shape;1731;p5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Georgia" panose="02040502050405020303" pitchFamily="18" charset="0"/>
                <a:sym typeface="Arial"/>
              </a:endParaRPr>
            </a:p>
          </p:txBody>
        </p:sp>
        <p:sp>
          <p:nvSpPr>
            <p:cNvPr id="62" name="Google Shape;1732;p5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Georgia" panose="02040502050405020303" pitchFamily="18" charset="0"/>
                <a:sym typeface="Arial"/>
              </a:endParaRPr>
            </a:p>
          </p:txBody>
        </p:sp>
      </p:grpSp>
      <p:sp>
        <p:nvSpPr>
          <p:cNvPr id="66" name="Google Shape;1692;p50"/>
          <p:cNvSpPr txBox="1">
            <a:spLocks noGrp="1"/>
          </p:cNvSpPr>
          <p:nvPr>
            <p:ph type="subTitle" idx="1"/>
          </p:nvPr>
        </p:nvSpPr>
        <p:spPr>
          <a:xfrm>
            <a:off x="2291346" y="2115952"/>
            <a:ext cx="1702963" cy="3177256"/>
          </a:xfrm>
          <a:prstGeom prst="rect">
            <a:avLst/>
          </a:prstGeom>
          <a:ln>
            <a:noFill/>
          </a:ln>
        </p:spPr>
        <p:txBody>
          <a:bodyPr spcFirstLastPara="1" wrap="square" lIns="91425" tIns="91425" rIns="91425" bIns="91425" anchor="t" anchorCtr="0">
            <a:noAutofit/>
          </a:bodyPr>
          <a:lstStyle/>
          <a:p>
            <a:pPr marL="0" lvl="0" indent="0"/>
            <a:r>
              <a:rPr lang="en-US" dirty="0">
                <a:latin typeface="Georgia" panose="02040502050405020303" pitchFamily="18" charset="0"/>
              </a:rPr>
              <a:t>The system highlights anomalies such as sudden grade drops or increased absenteeism. Visual cues flag issues early, enabling proactive interventions by educators and administrators.</a:t>
            </a:r>
          </a:p>
        </p:txBody>
      </p:sp>
      <p:sp>
        <p:nvSpPr>
          <p:cNvPr id="67" name="Google Shape;1692;p50"/>
          <p:cNvSpPr txBox="1">
            <a:spLocks noGrp="1"/>
          </p:cNvSpPr>
          <p:nvPr>
            <p:ph type="subTitle" idx="1"/>
          </p:nvPr>
        </p:nvSpPr>
        <p:spPr>
          <a:xfrm>
            <a:off x="4218943" y="2071581"/>
            <a:ext cx="1712244" cy="2679424"/>
          </a:xfrm>
          <a:prstGeom prst="rect">
            <a:avLst/>
          </a:prstGeom>
          <a:ln>
            <a:noFill/>
          </a:ln>
        </p:spPr>
        <p:txBody>
          <a:bodyPr spcFirstLastPara="1" wrap="square" lIns="91425" tIns="91425" rIns="91425" bIns="91425" anchor="t" anchorCtr="0">
            <a:noAutofit/>
          </a:bodyPr>
          <a:lstStyle/>
          <a:p>
            <a:pPr marL="0" lvl="0" indent="0"/>
            <a:r>
              <a:rPr lang="en-US" dirty="0">
                <a:latin typeface="Georgia" panose="02040502050405020303" pitchFamily="18" charset="0"/>
              </a:rPr>
              <a:t>Dashboards are fully customizable, allowing each stakeholder to filter, drill down, and interact with data based on their specific roles and objectives. This ensures meaningful, role-based insights.</a:t>
            </a:r>
          </a:p>
        </p:txBody>
      </p:sp>
      <p:sp>
        <p:nvSpPr>
          <p:cNvPr id="69" name="Google Shape;1552;p45"/>
          <p:cNvSpPr/>
          <p:nvPr/>
        </p:nvSpPr>
        <p:spPr>
          <a:xfrm rot="5400000">
            <a:off x="6869970" y="1060818"/>
            <a:ext cx="615900" cy="5340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eorgia" panose="02040502050405020303" pitchFamily="18" charset="0"/>
            </a:endParaRPr>
          </a:p>
        </p:txBody>
      </p:sp>
      <p:grpSp>
        <p:nvGrpSpPr>
          <p:cNvPr id="70" name="Google Shape;1574;p45"/>
          <p:cNvGrpSpPr/>
          <p:nvPr/>
        </p:nvGrpSpPr>
        <p:grpSpPr>
          <a:xfrm>
            <a:off x="7053827" y="1154074"/>
            <a:ext cx="248186" cy="347488"/>
            <a:chOff x="1273600" y="3144712"/>
            <a:chExt cx="423814" cy="602023"/>
          </a:xfrm>
        </p:grpSpPr>
        <p:sp>
          <p:nvSpPr>
            <p:cNvPr id="71" name="Google Shape;1575;p45"/>
            <p:cNvSpPr/>
            <p:nvPr/>
          </p:nvSpPr>
          <p:spPr>
            <a:xfrm>
              <a:off x="1353932" y="3192705"/>
              <a:ext cx="160398" cy="60796"/>
            </a:xfrm>
            <a:custGeom>
              <a:avLst/>
              <a:gdLst/>
              <a:ahLst/>
              <a:cxnLst/>
              <a:rect l="l" t="t" r="r" b="b"/>
              <a:pathLst>
                <a:path w="4836" h="1833" extrusionOk="0">
                  <a:moveTo>
                    <a:pt x="3124" y="0"/>
                  </a:moveTo>
                  <a:cubicBezTo>
                    <a:pt x="1961" y="0"/>
                    <a:pt x="857" y="507"/>
                    <a:pt x="96" y="1394"/>
                  </a:cubicBezTo>
                  <a:cubicBezTo>
                    <a:pt x="1" y="1505"/>
                    <a:pt x="14" y="1673"/>
                    <a:pt x="125" y="1768"/>
                  </a:cubicBezTo>
                  <a:cubicBezTo>
                    <a:pt x="175" y="1811"/>
                    <a:pt x="237" y="1833"/>
                    <a:pt x="299" y="1833"/>
                  </a:cubicBezTo>
                  <a:cubicBezTo>
                    <a:pt x="374" y="1833"/>
                    <a:pt x="447" y="1801"/>
                    <a:pt x="500" y="1740"/>
                  </a:cubicBezTo>
                  <a:cubicBezTo>
                    <a:pt x="1160" y="972"/>
                    <a:pt x="2116" y="531"/>
                    <a:pt x="3124" y="531"/>
                  </a:cubicBezTo>
                  <a:cubicBezTo>
                    <a:pt x="3577" y="531"/>
                    <a:pt x="4017" y="618"/>
                    <a:pt x="4433" y="789"/>
                  </a:cubicBezTo>
                  <a:cubicBezTo>
                    <a:pt x="4466" y="802"/>
                    <a:pt x="4500" y="809"/>
                    <a:pt x="4534" y="809"/>
                  </a:cubicBezTo>
                  <a:cubicBezTo>
                    <a:pt x="4638" y="809"/>
                    <a:pt x="4738" y="747"/>
                    <a:pt x="4780" y="644"/>
                  </a:cubicBezTo>
                  <a:cubicBezTo>
                    <a:pt x="4836" y="507"/>
                    <a:pt x="4771" y="352"/>
                    <a:pt x="4635" y="297"/>
                  </a:cubicBezTo>
                  <a:cubicBezTo>
                    <a:pt x="4155" y="100"/>
                    <a:pt x="3647" y="0"/>
                    <a:pt x="3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72" name="Google Shape;1576;p45"/>
            <p:cNvSpPr/>
            <p:nvPr/>
          </p:nvSpPr>
          <p:spPr>
            <a:xfrm>
              <a:off x="1579637" y="3562689"/>
              <a:ext cx="56451" cy="56484"/>
            </a:xfrm>
            <a:custGeom>
              <a:avLst/>
              <a:gdLst/>
              <a:ahLst/>
              <a:cxnLst/>
              <a:rect l="l" t="t" r="r" b="b"/>
              <a:pathLst>
                <a:path w="1702" h="1703" extrusionOk="0">
                  <a:moveTo>
                    <a:pt x="1170" y="532"/>
                  </a:moveTo>
                  <a:lnTo>
                    <a:pt x="1170" y="1170"/>
                  </a:lnTo>
                  <a:lnTo>
                    <a:pt x="531" y="1170"/>
                  </a:lnTo>
                  <a:lnTo>
                    <a:pt x="531" y="532"/>
                  </a:lnTo>
                  <a:close/>
                  <a:moveTo>
                    <a:pt x="266" y="1"/>
                  </a:moveTo>
                  <a:cubicBezTo>
                    <a:pt x="119" y="1"/>
                    <a:pt x="0" y="120"/>
                    <a:pt x="0" y="267"/>
                  </a:cubicBezTo>
                  <a:lnTo>
                    <a:pt x="0" y="1436"/>
                  </a:lnTo>
                  <a:cubicBezTo>
                    <a:pt x="0" y="1583"/>
                    <a:pt x="119" y="1702"/>
                    <a:pt x="266" y="1702"/>
                  </a:cubicBezTo>
                  <a:lnTo>
                    <a:pt x="1435" y="1702"/>
                  </a:lnTo>
                  <a:cubicBezTo>
                    <a:pt x="1582" y="1702"/>
                    <a:pt x="1701" y="1583"/>
                    <a:pt x="1701" y="1436"/>
                  </a:cubicBezTo>
                  <a:lnTo>
                    <a:pt x="1701" y="267"/>
                  </a:lnTo>
                  <a:cubicBezTo>
                    <a:pt x="1701" y="120"/>
                    <a:pt x="1582" y="1"/>
                    <a:pt x="1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73" name="Google Shape;1577;p45"/>
            <p:cNvSpPr/>
            <p:nvPr/>
          </p:nvSpPr>
          <p:spPr>
            <a:xfrm>
              <a:off x="1273600" y="3144712"/>
              <a:ext cx="423814" cy="602023"/>
            </a:xfrm>
            <a:custGeom>
              <a:avLst/>
              <a:gdLst/>
              <a:ahLst/>
              <a:cxnLst/>
              <a:rect l="l" t="t" r="r" b="b"/>
              <a:pathLst>
                <a:path w="12778" h="18151" extrusionOk="0">
                  <a:moveTo>
                    <a:pt x="5541" y="533"/>
                  </a:moveTo>
                  <a:cubicBezTo>
                    <a:pt x="5612" y="533"/>
                    <a:pt x="5684" y="534"/>
                    <a:pt x="5756" y="538"/>
                  </a:cubicBezTo>
                  <a:cubicBezTo>
                    <a:pt x="8457" y="654"/>
                    <a:pt x="10560" y="2945"/>
                    <a:pt x="10444" y="5647"/>
                  </a:cubicBezTo>
                  <a:cubicBezTo>
                    <a:pt x="10407" y="6491"/>
                    <a:pt x="10153" y="7312"/>
                    <a:pt x="9710" y="8024"/>
                  </a:cubicBezTo>
                  <a:cubicBezTo>
                    <a:pt x="9655" y="8017"/>
                    <a:pt x="9601" y="8013"/>
                    <a:pt x="9544" y="8013"/>
                  </a:cubicBezTo>
                  <a:cubicBezTo>
                    <a:pt x="9140" y="8013"/>
                    <a:pt x="8779" y="8204"/>
                    <a:pt x="8548" y="8501"/>
                  </a:cubicBezTo>
                  <a:cubicBezTo>
                    <a:pt x="8486" y="8421"/>
                    <a:pt x="8414" y="8349"/>
                    <a:pt x="8335" y="8285"/>
                  </a:cubicBezTo>
                  <a:cubicBezTo>
                    <a:pt x="9075" y="7562"/>
                    <a:pt x="9535" y="6551"/>
                    <a:pt x="9535" y="5436"/>
                  </a:cubicBezTo>
                  <a:cubicBezTo>
                    <a:pt x="9535" y="4825"/>
                    <a:pt x="9401" y="4239"/>
                    <a:pt x="9135" y="3693"/>
                  </a:cubicBezTo>
                  <a:cubicBezTo>
                    <a:pt x="9088" y="3599"/>
                    <a:pt x="8994" y="3544"/>
                    <a:pt x="8895" y="3544"/>
                  </a:cubicBezTo>
                  <a:cubicBezTo>
                    <a:pt x="8856" y="3544"/>
                    <a:pt x="8816" y="3552"/>
                    <a:pt x="8778" y="3571"/>
                  </a:cubicBezTo>
                  <a:cubicBezTo>
                    <a:pt x="8647" y="3635"/>
                    <a:pt x="8593" y="3794"/>
                    <a:pt x="8656" y="3926"/>
                  </a:cubicBezTo>
                  <a:cubicBezTo>
                    <a:pt x="8887" y="4399"/>
                    <a:pt x="9004" y="4906"/>
                    <a:pt x="9004" y="5436"/>
                  </a:cubicBezTo>
                  <a:cubicBezTo>
                    <a:pt x="9004" y="6474"/>
                    <a:pt x="8543" y="7408"/>
                    <a:pt x="7816" y="8041"/>
                  </a:cubicBezTo>
                  <a:cubicBezTo>
                    <a:pt x="7731" y="8024"/>
                    <a:pt x="7643" y="8013"/>
                    <a:pt x="7552" y="8013"/>
                  </a:cubicBezTo>
                  <a:cubicBezTo>
                    <a:pt x="7302" y="8013"/>
                    <a:pt x="7067" y="8085"/>
                    <a:pt x="6869" y="8213"/>
                  </a:cubicBezTo>
                  <a:lnTo>
                    <a:pt x="6869" y="5483"/>
                  </a:lnTo>
                  <a:cubicBezTo>
                    <a:pt x="6869" y="4774"/>
                    <a:pt x="6291" y="4196"/>
                    <a:pt x="5580" y="4196"/>
                  </a:cubicBezTo>
                  <a:cubicBezTo>
                    <a:pt x="4870" y="4196"/>
                    <a:pt x="4292" y="4773"/>
                    <a:pt x="4292" y="5483"/>
                  </a:cubicBezTo>
                  <a:lnTo>
                    <a:pt x="4292" y="7006"/>
                  </a:lnTo>
                  <a:cubicBezTo>
                    <a:pt x="3830" y="6637"/>
                    <a:pt x="3535" y="6071"/>
                    <a:pt x="3535" y="5436"/>
                  </a:cubicBezTo>
                  <a:cubicBezTo>
                    <a:pt x="3535" y="4327"/>
                    <a:pt x="4437" y="3425"/>
                    <a:pt x="5546" y="3425"/>
                  </a:cubicBezTo>
                  <a:cubicBezTo>
                    <a:pt x="6655" y="3425"/>
                    <a:pt x="7558" y="4327"/>
                    <a:pt x="7558" y="5436"/>
                  </a:cubicBezTo>
                  <a:cubicBezTo>
                    <a:pt x="7558" y="5809"/>
                    <a:pt x="7455" y="6173"/>
                    <a:pt x="7260" y="6490"/>
                  </a:cubicBezTo>
                  <a:cubicBezTo>
                    <a:pt x="7182" y="6615"/>
                    <a:pt x="7221" y="6778"/>
                    <a:pt x="7346" y="6855"/>
                  </a:cubicBezTo>
                  <a:cubicBezTo>
                    <a:pt x="7390" y="6882"/>
                    <a:pt x="7438" y="6895"/>
                    <a:pt x="7485" y="6895"/>
                  </a:cubicBezTo>
                  <a:cubicBezTo>
                    <a:pt x="7574" y="6895"/>
                    <a:pt x="7661" y="6850"/>
                    <a:pt x="7712" y="6769"/>
                  </a:cubicBezTo>
                  <a:cubicBezTo>
                    <a:pt x="7959" y="6368"/>
                    <a:pt x="8089" y="5907"/>
                    <a:pt x="8089" y="5436"/>
                  </a:cubicBezTo>
                  <a:cubicBezTo>
                    <a:pt x="8089" y="4034"/>
                    <a:pt x="6949" y="2893"/>
                    <a:pt x="5546" y="2893"/>
                  </a:cubicBezTo>
                  <a:cubicBezTo>
                    <a:pt x="4144" y="2893"/>
                    <a:pt x="3003" y="4034"/>
                    <a:pt x="3003" y="5436"/>
                  </a:cubicBezTo>
                  <a:cubicBezTo>
                    <a:pt x="3003" y="6383"/>
                    <a:pt x="3522" y="7209"/>
                    <a:pt x="4292" y="7648"/>
                  </a:cubicBezTo>
                  <a:lnTo>
                    <a:pt x="4292" y="8658"/>
                  </a:lnTo>
                  <a:cubicBezTo>
                    <a:pt x="3004" y="8154"/>
                    <a:pt x="2089" y="6900"/>
                    <a:pt x="2089" y="5436"/>
                  </a:cubicBezTo>
                  <a:cubicBezTo>
                    <a:pt x="2089" y="5289"/>
                    <a:pt x="1970" y="5170"/>
                    <a:pt x="1823" y="5170"/>
                  </a:cubicBezTo>
                  <a:cubicBezTo>
                    <a:pt x="1676" y="5170"/>
                    <a:pt x="1557" y="5289"/>
                    <a:pt x="1557" y="5436"/>
                  </a:cubicBezTo>
                  <a:cubicBezTo>
                    <a:pt x="1557" y="7197"/>
                    <a:pt x="2705" y="8695"/>
                    <a:pt x="4292" y="9222"/>
                  </a:cubicBezTo>
                  <a:lnTo>
                    <a:pt x="4292" y="10177"/>
                  </a:lnTo>
                  <a:cubicBezTo>
                    <a:pt x="2113" y="9602"/>
                    <a:pt x="545" y="7568"/>
                    <a:pt x="646" y="5225"/>
                  </a:cubicBezTo>
                  <a:cubicBezTo>
                    <a:pt x="758" y="2595"/>
                    <a:pt x="2934" y="533"/>
                    <a:pt x="5541" y="533"/>
                  </a:cubicBezTo>
                  <a:close/>
                  <a:moveTo>
                    <a:pt x="12246" y="13134"/>
                  </a:moveTo>
                  <a:lnTo>
                    <a:pt x="12246" y="13772"/>
                  </a:lnTo>
                  <a:lnTo>
                    <a:pt x="11607" y="13772"/>
                  </a:lnTo>
                  <a:lnTo>
                    <a:pt x="11607" y="13134"/>
                  </a:lnTo>
                  <a:close/>
                  <a:moveTo>
                    <a:pt x="8132" y="13225"/>
                  </a:moveTo>
                  <a:cubicBezTo>
                    <a:pt x="8288" y="13225"/>
                    <a:pt x="8414" y="13351"/>
                    <a:pt x="8414" y="13508"/>
                  </a:cubicBezTo>
                  <a:cubicBezTo>
                    <a:pt x="8414" y="13664"/>
                    <a:pt x="8288" y="13792"/>
                    <a:pt x="8132" y="13792"/>
                  </a:cubicBezTo>
                  <a:cubicBezTo>
                    <a:pt x="7974" y="13791"/>
                    <a:pt x="7848" y="13664"/>
                    <a:pt x="7848" y="13508"/>
                  </a:cubicBezTo>
                  <a:cubicBezTo>
                    <a:pt x="7848" y="13351"/>
                    <a:pt x="7974" y="13225"/>
                    <a:pt x="8132" y="13225"/>
                  </a:cubicBezTo>
                  <a:close/>
                  <a:moveTo>
                    <a:pt x="2381" y="11002"/>
                  </a:moveTo>
                  <a:cubicBezTo>
                    <a:pt x="2627" y="11002"/>
                    <a:pt x="2859" y="11099"/>
                    <a:pt x="3033" y="11273"/>
                  </a:cubicBezTo>
                  <a:lnTo>
                    <a:pt x="4292" y="12531"/>
                  </a:lnTo>
                  <a:lnTo>
                    <a:pt x="4292" y="15141"/>
                  </a:lnTo>
                  <a:lnTo>
                    <a:pt x="1729" y="12577"/>
                  </a:lnTo>
                  <a:cubicBezTo>
                    <a:pt x="1368" y="12218"/>
                    <a:pt x="1368" y="11633"/>
                    <a:pt x="1729" y="11273"/>
                  </a:cubicBezTo>
                  <a:cubicBezTo>
                    <a:pt x="1902" y="11099"/>
                    <a:pt x="2134" y="11002"/>
                    <a:pt x="2381" y="11002"/>
                  </a:cubicBezTo>
                  <a:close/>
                  <a:moveTo>
                    <a:pt x="7101" y="15250"/>
                  </a:moveTo>
                  <a:cubicBezTo>
                    <a:pt x="7258" y="15250"/>
                    <a:pt x="7384" y="15377"/>
                    <a:pt x="7384" y="15533"/>
                  </a:cubicBezTo>
                  <a:cubicBezTo>
                    <a:pt x="7384" y="15689"/>
                    <a:pt x="7258" y="15817"/>
                    <a:pt x="7101" y="15817"/>
                  </a:cubicBezTo>
                  <a:cubicBezTo>
                    <a:pt x="6945" y="15817"/>
                    <a:pt x="6817" y="15689"/>
                    <a:pt x="6817" y="15533"/>
                  </a:cubicBezTo>
                  <a:cubicBezTo>
                    <a:pt x="6817" y="15377"/>
                    <a:pt x="6945" y="15250"/>
                    <a:pt x="7101" y="15250"/>
                  </a:cubicBezTo>
                  <a:close/>
                  <a:moveTo>
                    <a:pt x="5580" y="4727"/>
                  </a:moveTo>
                  <a:cubicBezTo>
                    <a:pt x="5997" y="4727"/>
                    <a:pt x="6337" y="5067"/>
                    <a:pt x="6337" y="5483"/>
                  </a:cubicBezTo>
                  <a:lnTo>
                    <a:pt x="6337" y="8973"/>
                  </a:lnTo>
                  <a:cubicBezTo>
                    <a:pt x="6337" y="9104"/>
                    <a:pt x="6432" y="9216"/>
                    <a:pt x="6562" y="9236"/>
                  </a:cubicBezTo>
                  <a:cubicBezTo>
                    <a:pt x="6575" y="9238"/>
                    <a:pt x="6589" y="9239"/>
                    <a:pt x="6602" y="9239"/>
                  </a:cubicBezTo>
                  <a:cubicBezTo>
                    <a:pt x="6717" y="9239"/>
                    <a:pt x="6820" y="9166"/>
                    <a:pt x="6855" y="9053"/>
                  </a:cubicBezTo>
                  <a:cubicBezTo>
                    <a:pt x="6952" y="8748"/>
                    <a:pt x="7232" y="8544"/>
                    <a:pt x="7551" y="8544"/>
                  </a:cubicBezTo>
                  <a:cubicBezTo>
                    <a:pt x="7955" y="8544"/>
                    <a:pt x="8282" y="8872"/>
                    <a:pt x="8282" y="9274"/>
                  </a:cubicBezTo>
                  <a:cubicBezTo>
                    <a:pt x="8282" y="9421"/>
                    <a:pt x="8402" y="9540"/>
                    <a:pt x="8548" y="9540"/>
                  </a:cubicBezTo>
                  <a:cubicBezTo>
                    <a:pt x="8695" y="9540"/>
                    <a:pt x="8814" y="9421"/>
                    <a:pt x="8814" y="9274"/>
                  </a:cubicBezTo>
                  <a:cubicBezTo>
                    <a:pt x="8814" y="8872"/>
                    <a:pt x="9142" y="8544"/>
                    <a:pt x="9544" y="8544"/>
                  </a:cubicBezTo>
                  <a:cubicBezTo>
                    <a:pt x="9915" y="8544"/>
                    <a:pt x="10226" y="8821"/>
                    <a:pt x="10269" y="9189"/>
                  </a:cubicBezTo>
                  <a:cubicBezTo>
                    <a:pt x="10285" y="9320"/>
                    <a:pt x="10394" y="9421"/>
                    <a:pt x="10527" y="9424"/>
                  </a:cubicBezTo>
                  <a:cubicBezTo>
                    <a:pt x="10530" y="9424"/>
                    <a:pt x="10532" y="9424"/>
                    <a:pt x="10535" y="9424"/>
                  </a:cubicBezTo>
                  <a:cubicBezTo>
                    <a:pt x="10664" y="9424"/>
                    <a:pt x="10774" y="9331"/>
                    <a:pt x="10796" y="9203"/>
                  </a:cubicBezTo>
                  <a:cubicBezTo>
                    <a:pt x="10855" y="8850"/>
                    <a:pt x="11157" y="8594"/>
                    <a:pt x="11515" y="8594"/>
                  </a:cubicBezTo>
                  <a:cubicBezTo>
                    <a:pt x="11917" y="8594"/>
                    <a:pt x="12246" y="8923"/>
                    <a:pt x="12246" y="9325"/>
                  </a:cubicBezTo>
                  <a:lnTo>
                    <a:pt x="12246" y="10960"/>
                  </a:lnTo>
                  <a:lnTo>
                    <a:pt x="11442" y="10960"/>
                  </a:lnTo>
                  <a:cubicBezTo>
                    <a:pt x="11296" y="10960"/>
                    <a:pt x="11177" y="11079"/>
                    <a:pt x="11177" y="11225"/>
                  </a:cubicBezTo>
                  <a:cubicBezTo>
                    <a:pt x="11177" y="11372"/>
                    <a:pt x="11296" y="11491"/>
                    <a:pt x="11442" y="11491"/>
                  </a:cubicBezTo>
                  <a:lnTo>
                    <a:pt x="12246" y="11491"/>
                  </a:lnTo>
                  <a:lnTo>
                    <a:pt x="12246" y="12603"/>
                  </a:lnTo>
                  <a:lnTo>
                    <a:pt x="11341" y="12603"/>
                  </a:lnTo>
                  <a:cubicBezTo>
                    <a:pt x="11194" y="12603"/>
                    <a:pt x="11075" y="12722"/>
                    <a:pt x="11075" y="12869"/>
                  </a:cubicBezTo>
                  <a:lnTo>
                    <a:pt x="11075" y="14038"/>
                  </a:lnTo>
                  <a:cubicBezTo>
                    <a:pt x="11075" y="14185"/>
                    <a:pt x="11194" y="14304"/>
                    <a:pt x="11341" y="14304"/>
                  </a:cubicBezTo>
                  <a:lnTo>
                    <a:pt x="12246" y="14304"/>
                  </a:lnTo>
                  <a:lnTo>
                    <a:pt x="12246" y="15267"/>
                  </a:lnTo>
                  <a:lnTo>
                    <a:pt x="7872" y="15267"/>
                  </a:lnTo>
                  <a:cubicBezTo>
                    <a:pt x="7761" y="14948"/>
                    <a:pt x="7458" y="14718"/>
                    <a:pt x="7101" y="14718"/>
                  </a:cubicBezTo>
                  <a:cubicBezTo>
                    <a:pt x="6652" y="14718"/>
                    <a:pt x="6286" y="15083"/>
                    <a:pt x="6286" y="15533"/>
                  </a:cubicBezTo>
                  <a:cubicBezTo>
                    <a:pt x="6286" y="15982"/>
                    <a:pt x="6652" y="16348"/>
                    <a:pt x="7101" y="16348"/>
                  </a:cubicBezTo>
                  <a:cubicBezTo>
                    <a:pt x="7458" y="16348"/>
                    <a:pt x="7761" y="16117"/>
                    <a:pt x="7872" y="15799"/>
                  </a:cubicBezTo>
                  <a:lnTo>
                    <a:pt x="12220" y="15799"/>
                  </a:lnTo>
                  <a:cubicBezTo>
                    <a:pt x="12062" y="16828"/>
                    <a:pt x="11171" y="17618"/>
                    <a:pt x="10099" y="17618"/>
                  </a:cubicBezTo>
                  <a:lnTo>
                    <a:pt x="6970" y="17618"/>
                  </a:lnTo>
                  <a:cubicBezTo>
                    <a:pt x="5786" y="17618"/>
                    <a:pt x="4823" y="16655"/>
                    <a:pt x="4823" y="15472"/>
                  </a:cubicBezTo>
                  <a:lnTo>
                    <a:pt x="4823" y="13773"/>
                  </a:lnTo>
                  <a:lnTo>
                    <a:pt x="7360" y="13773"/>
                  </a:lnTo>
                  <a:cubicBezTo>
                    <a:pt x="7471" y="14093"/>
                    <a:pt x="7774" y="14323"/>
                    <a:pt x="8130" y="14323"/>
                  </a:cubicBezTo>
                  <a:cubicBezTo>
                    <a:pt x="8580" y="14323"/>
                    <a:pt x="8946" y="13957"/>
                    <a:pt x="8946" y="13507"/>
                  </a:cubicBezTo>
                  <a:cubicBezTo>
                    <a:pt x="8946" y="13059"/>
                    <a:pt x="8580" y="12692"/>
                    <a:pt x="8130" y="12692"/>
                  </a:cubicBezTo>
                  <a:cubicBezTo>
                    <a:pt x="7774" y="12692"/>
                    <a:pt x="7471" y="12922"/>
                    <a:pt x="7360" y="13241"/>
                  </a:cubicBezTo>
                  <a:lnTo>
                    <a:pt x="4823" y="13241"/>
                  </a:lnTo>
                  <a:lnTo>
                    <a:pt x="4823" y="11491"/>
                  </a:lnTo>
                  <a:lnTo>
                    <a:pt x="9706" y="11491"/>
                  </a:lnTo>
                  <a:cubicBezTo>
                    <a:pt x="9852" y="11491"/>
                    <a:pt x="9971" y="11372"/>
                    <a:pt x="9971" y="11225"/>
                  </a:cubicBezTo>
                  <a:cubicBezTo>
                    <a:pt x="9971" y="11078"/>
                    <a:pt x="9852" y="10959"/>
                    <a:pt x="9706" y="10959"/>
                  </a:cubicBezTo>
                  <a:lnTo>
                    <a:pt x="4823" y="10959"/>
                  </a:lnTo>
                  <a:lnTo>
                    <a:pt x="4823" y="5483"/>
                  </a:lnTo>
                  <a:cubicBezTo>
                    <a:pt x="4823" y="5066"/>
                    <a:pt x="5163" y="4727"/>
                    <a:pt x="5580" y="4727"/>
                  </a:cubicBezTo>
                  <a:close/>
                  <a:moveTo>
                    <a:pt x="5542" y="1"/>
                  </a:moveTo>
                  <a:cubicBezTo>
                    <a:pt x="2651" y="1"/>
                    <a:pt x="240" y="2287"/>
                    <a:pt x="114" y="5202"/>
                  </a:cubicBezTo>
                  <a:cubicBezTo>
                    <a:pt x="1" y="7847"/>
                    <a:pt x="1806" y="10137"/>
                    <a:pt x="4292" y="10725"/>
                  </a:cubicBezTo>
                  <a:lnTo>
                    <a:pt x="4292" y="11779"/>
                  </a:lnTo>
                  <a:lnTo>
                    <a:pt x="3409" y="10896"/>
                  </a:lnTo>
                  <a:cubicBezTo>
                    <a:pt x="3134" y="10622"/>
                    <a:pt x="2769" y="10470"/>
                    <a:pt x="2381" y="10470"/>
                  </a:cubicBezTo>
                  <a:cubicBezTo>
                    <a:pt x="1992" y="10470"/>
                    <a:pt x="1627" y="10622"/>
                    <a:pt x="1352" y="10896"/>
                  </a:cubicBezTo>
                  <a:cubicBezTo>
                    <a:pt x="785" y="11463"/>
                    <a:pt x="785" y="12386"/>
                    <a:pt x="1352" y="12953"/>
                  </a:cubicBezTo>
                  <a:lnTo>
                    <a:pt x="4333" y="15934"/>
                  </a:lnTo>
                  <a:cubicBezTo>
                    <a:pt x="4551" y="17191"/>
                    <a:pt x="5651" y="18150"/>
                    <a:pt x="6970" y="18150"/>
                  </a:cubicBezTo>
                  <a:lnTo>
                    <a:pt x="10098" y="18150"/>
                  </a:lnTo>
                  <a:cubicBezTo>
                    <a:pt x="11575" y="18150"/>
                    <a:pt x="12776" y="16948"/>
                    <a:pt x="12776" y="15472"/>
                  </a:cubicBezTo>
                  <a:lnTo>
                    <a:pt x="12776" y="9325"/>
                  </a:lnTo>
                  <a:cubicBezTo>
                    <a:pt x="12778" y="8629"/>
                    <a:pt x="12211" y="8064"/>
                    <a:pt x="11515" y="8064"/>
                  </a:cubicBezTo>
                  <a:cubicBezTo>
                    <a:pt x="11130" y="8064"/>
                    <a:pt x="10782" y="8235"/>
                    <a:pt x="10549" y="8511"/>
                  </a:cubicBezTo>
                  <a:cubicBezTo>
                    <a:pt x="10458" y="8391"/>
                    <a:pt x="10346" y="8289"/>
                    <a:pt x="10220" y="8209"/>
                  </a:cubicBezTo>
                  <a:cubicBezTo>
                    <a:pt x="10675" y="7441"/>
                    <a:pt x="10936" y="6567"/>
                    <a:pt x="10975" y="5669"/>
                  </a:cubicBezTo>
                  <a:cubicBezTo>
                    <a:pt x="11103" y="2675"/>
                    <a:pt x="8772" y="135"/>
                    <a:pt x="5778" y="6"/>
                  </a:cubicBezTo>
                  <a:cubicBezTo>
                    <a:pt x="5699" y="2"/>
                    <a:pt x="5621" y="1"/>
                    <a:pt x="55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sp>
        <p:nvSpPr>
          <p:cNvPr id="74" name="Google Shape;1697;p50"/>
          <p:cNvSpPr txBox="1">
            <a:spLocks noGrp="1"/>
          </p:cNvSpPr>
          <p:nvPr>
            <p:ph type="subTitle" idx="8"/>
          </p:nvPr>
        </p:nvSpPr>
        <p:spPr>
          <a:xfrm>
            <a:off x="5897636" y="1625075"/>
            <a:ext cx="2548518"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latin typeface="Georgia" panose="02040502050405020303" pitchFamily="18" charset="0"/>
              </a:rPr>
              <a:t>Notifications</a:t>
            </a:r>
            <a:endParaRPr dirty="0">
              <a:latin typeface="Georgia" panose="02040502050405020303" pitchFamily="18" charset="0"/>
            </a:endParaRPr>
          </a:p>
        </p:txBody>
      </p:sp>
      <p:sp>
        <p:nvSpPr>
          <p:cNvPr id="75" name="Google Shape;1692;p50"/>
          <p:cNvSpPr txBox="1">
            <a:spLocks noGrp="1"/>
          </p:cNvSpPr>
          <p:nvPr>
            <p:ph type="subTitle" idx="1"/>
          </p:nvPr>
        </p:nvSpPr>
        <p:spPr>
          <a:xfrm>
            <a:off x="6291711" y="2071580"/>
            <a:ext cx="1798643" cy="3071919"/>
          </a:xfrm>
          <a:prstGeom prst="rect">
            <a:avLst/>
          </a:prstGeom>
          <a:ln>
            <a:noFill/>
          </a:ln>
        </p:spPr>
        <p:txBody>
          <a:bodyPr spcFirstLastPara="1" wrap="square" lIns="91425" tIns="91425" rIns="91425" bIns="91425" anchor="t" anchorCtr="0">
            <a:noAutofit/>
          </a:bodyPr>
          <a:lstStyle/>
          <a:p>
            <a:pPr marL="0" lvl="0" indent="0"/>
            <a:r>
              <a:rPr lang="en-US" dirty="0">
                <a:latin typeface="Georgia" panose="02040502050405020303" pitchFamily="18" charset="0"/>
              </a:rPr>
              <a:t>EduPredict sends instant alerts when academic anomalies—like grade drops or attendance issues—are detected. This ensures timely intervention by teachers and administrators, supporting early corrective action.</a:t>
            </a:r>
          </a:p>
        </p:txBody>
      </p:sp>
    </p:spTree>
    <p:extLst>
      <p:ext uri="{BB962C8B-B14F-4D97-AF65-F5344CB8AC3E}">
        <p14:creationId xmlns:p14="http://schemas.microsoft.com/office/powerpoint/2010/main" val="784384229"/>
      </p:ext>
    </p:extLst>
  </p:cSld>
  <p:clrMapOvr>
    <a:masterClrMapping/>
  </p:clrMapOvr>
  <mc:AlternateContent xmlns:mc="http://schemas.openxmlformats.org/markup-compatibility/2006">
    <mc:Choice xmlns:p14="http://schemas.microsoft.com/office/powerpoint/2010/main" Requires="p14">
      <p:transition spd="slow" p14:dur="3000" advTm="5000">
        <p14:shred/>
      </p:transition>
    </mc:Choice>
    <mc:Fallback>
      <p:transition spd="slow" advTm="500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pic>
        <p:nvPicPr>
          <p:cNvPr id="1407" name="Google Shape;1407;p41"/>
          <p:cNvPicPr preferRelativeResize="0"/>
          <p:nvPr/>
        </p:nvPicPr>
        <p:blipFill rotWithShape="1">
          <a:blip r:embed="rId3">
            <a:alphaModFix/>
          </a:blip>
          <a:srcRect l="26806" t="7660" r="25401" b="5390"/>
          <a:stretch/>
        </p:blipFill>
        <p:spPr>
          <a:xfrm>
            <a:off x="-421312" y="3414105"/>
            <a:ext cx="2189833" cy="2245606"/>
          </a:xfrm>
          <a:prstGeom prst="rect">
            <a:avLst/>
          </a:prstGeom>
          <a:noFill/>
          <a:ln>
            <a:noFill/>
          </a:ln>
        </p:spPr>
      </p:pic>
      <p:pic>
        <p:nvPicPr>
          <p:cNvPr id="1408" name="Google Shape;1408;p41"/>
          <p:cNvPicPr preferRelativeResize="0"/>
          <p:nvPr/>
        </p:nvPicPr>
        <p:blipFill rotWithShape="1">
          <a:blip r:embed="rId4">
            <a:alphaModFix/>
          </a:blip>
          <a:srcRect l="18647" t="7960" r="8852" b="8336"/>
          <a:stretch/>
        </p:blipFill>
        <p:spPr>
          <a:xfrm rot="-1152297">
            <a:off x="7878853" y="-111742"/>
            <a:ext cx="1647827" cy="1070150"/>
          </a:xfrm>
          <a:prstGeom prst="rect">
            <a:avLst/>
          </a:prstGeom>
          <a:noFill/>
          <a:ln>
            <a:noFill/>
          </a:ln>
        </p:spPr>
      </p:pic>
      <p:pic>
        <p:nvPicPr>
          <p:cNvPr id="1409" name="Google Shape;1409;p41"/>
          <p:cNvPicPr preferRelativeResize="0"/>
          <p:nvPr/>
        </p:nvPicPr>
        <p:blipFill rotWithShape="1">
          <a:blip r:embed="rId5">
            <a:alphaModFix/>
          </a:blip>
          <a:srcRect l="15236" r="10474"/>
          <a:stretch/>
        </p:blipFill>
        <p:spPr>
          <a:xfrm rot="1220421">
            <a:off x="413941" y="3587139"/>
            <a:ext cx="1552575" cy="1390851"/>
          </a:xfrm>
          <a:prstGeom prst="rect">
            <a:avLst/>
          </a:prstGeom>
          <a:noFill/>
          <a:ln>
            <a:noFill/>
          </a:ln>
        </p:spPr>
      </p:pic>
      <p:pic>
        <p:nvPicPr>
          <p:cNvPr id="1410" name="Google Shape;1410;p41"/>
          <p:cNvPicPr preferRelativeResize="0"/>
          <p:nvPr/>
        </p:nvPicPr>
        <p:blipFill rotWithShape="1">
          <a:blip r:embed="rId6">
            <a:alphaModFix/>
          </a:blip>
          <a:srcRect l="22009" r="18455"/>
          <a:stretch/>
        </p:blipFill>
        <p:spPr>
          <a:xfrm rot="3321565">
            <a:off x="8633211" y="511937"/>
            <a:ext cx="652200" cy="616227"/>
          </a:xfrm>
          <a:prstGeom prst="rect">
            <a:avLst/>
          </a:prstGeom>
          <a:noFill/>
          <a:ln>
            <a:noFill/>
          </a:ln>
        </p:spPr>
      </p:pic>
      <p:grpSp>
        <p:nvGrpSpPr>
          <p:cNvPr id="1411" name="Google Shape;1411;p41"/>
          <p:cNvGrpSpPr/>
          <p:nvPr/>
        </p:nvGrpSpPr>
        <p:grpSpPr>
          <a:xfrm>
            <a:off x="1241825" y="3080475"/>
            <a:ext cx="76825" cy="76800"/>
            <a:chOff x="3104875" y="1099400"/>
            <a:chExt cx="76825" cy="76800"/>
          </a:xfrm>
        </p:grpSpPr>
        <p:sp>
          <p:nvSpPr>
            <p:cNvPr id="1412" name="Google Shape;1412;p4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413" name="Google Shape;1413;p4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1414" name="Google Shape;1414;p41"/>
          <p:cNvGrpSpPr/>
          <p:nvPr/>
        </p:nvGrpSpPr>
        <p:grpSpPr>
          <a:xfrm>
            <a:off x="4870450" y="743250"/>
            <a:ext cx="76825" cy="76800"/>
            <a:chOff x="3104875" y="1099400"/>
            <a:chExt cx="76825" cy="76800"/>
          </a:xfrm>
        </p:grpSpPr>
        <p:sp>
          <p:nvSpPr>
            <p:cNvPr id="1415" name="Google Shape;1415;p4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416" name="Google Shape;1416;p4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1417" name="Google Shape;1417;p41"/>
          <p:cNvGrpSpPr/>
          <p:nvPr/>
        </p:nvGrpSpPr>
        <p:grpSpPr>
          <a:xfrm>
            <a:off x="8200950" y="2377875"/>
            <a:ext cx="76825" cy="76800"/>
            <a:chOff x="3104875" y="1099400"/>
            <a:chExt cx="76825" cy="76800"/>
          </a:xfrm>
        </p:grpSpPr>
        <p:sp>
          <p:nvSpPr>
            <p:cNvPr id="1418" name="Google Shape;1418;p4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419" name="Google Shape;1419;p4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sp>
        <p:nvSpPr>
          <p:cNvPr id="1420" name="Google Shape;1420;p41"/>
          <p:cNvSpPr txBox="1">
            <a:spLocks noGrp="1"/>
          </p:cNvSpPr>
          <p:nvPr>
            <p:ph type="title"/>
          </p:nvPr>
        </p:nvSpPr>
        <p:spPr>
          <a:xfrm>
            <a:off x="65912" y="743250"/>
            <a:ext cx="4187852" cy="3231033"/>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4800" b="1" dirty="0" smtClean="0">
                <a:solidFill>
                  <a:schemeClr val="bg2"/>
                </a:solidFill>
                <a:latin typeface="Georgia" panose="02040502050405020303" pitchFamily="18" charset="0"/>
              </a:rPr>
              <a:t>AWESOME</a:t>
            </a:r>
            <a:r>
              <a:rPr lang="en" sz="4800" b="1" dirty="0" smtClean="0">
                <a:latin typeface="Georgia" panose="02040502050405020303" pitchFamily="18" charset="0"/>
              </a:rPr>
              <a:t> </a:t>
            </a:r>
            <a:r>
              <a:rPr lang="en" sz="4800" b="1" dirty="0">
                <a:solidFill>
                  <a:schemeClr val="accent1"/>
                </a:solidFill>
                <a:latin typeface="Georgia" panose="02040502050405020303" pitchFamily="18" charset="0"/>
                <a:ea typeface="Montserrat"/>
                <a:cs typeface="Montserrat"/>
                <a:sym typeface="Montserrat"/>
              </a:rPr>
              <a:t>WORDS</a:t>
            </a:r>
            <a:endParaRPr sz="4800" b="1" dirty="0">
              <a:solidFill>
                <a:schemeClr val="accent1"/>
              </a:solidFill>
              <a:latin typeface="Georgia" panose="02040502050405020303" pitchFamily="18" charset="0"/>
              <a:ea typeface="Montserrat"/>
              <a:cs typeface="Montserrat"/>
              <a:sym typeface="Montserrat"/>
            </a:endParaRPr>
          </a:p>
        </p:txBody>
      </p:sp>
      <p:sp>
        <p:nvSpPr>
          <p:cNvPr id="16" name="Google Shape;1420;p41"/>
          <p:cNvSpPr txBox="1">
            <a:spLocks/>
          </p:cNvSpPr>
          <p:nvPr/>
        </p:nvSpPr>
        <p:spPr>
          <a:xfrm>
            <a:off x="4642254" y="743250"/>
            <a:ext cx="4060511" cy="316330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ontserrat Black"/>
              <a:buNone/>
              <a:defRPr sz="86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9pPr>
          </a:lstStyle>
          <a:p>
            <a:pPr algn="l"/>
            <a:r>
              <a:rPr lang="en-US" sz="3400" dirty="0">
                <a:latin typeface="Georgia" panose="02040502050405020303" pitchFamily="18" charset="0"/>
              </a:rPr>
              <a:t>Data is a precious thing and will last longer than the systems themselves.</a:t>
            </a:r>
            <a:endParaRPr lang="en-US" sz="3400" dirty="0">
              <a:latin typeface="Georgia" panose="02040502050405020303" pitchFamily="18" charset="0"/>
              <a:ea typeface="Montserrat"/>
              <a:cs typeface="Montserrat"/>
              <a:sym typeface="Montserrat"/>
            </a:endParaRPr>
          </a:p>
        </p:txBody>
      </p:sp>
      <p:pic>
        <p:nvPicPr>
          <p:cNvPr id="17" name="Google Shape;1407;p41"/>
          <p:cNvPicPr preferRelativeResize="0"/>
          <p:nvPr/>
        </p:nvPicPr>
        <p:blipFill rotWithShape="1">
          <a:blip r:embed="rId3">
            <a:alphaModFix/>
          </a:blip>
          <a:srcRect l="26806" t="7660" r="25401" b="5390"/>
          <a:stretch/>
        </p:blipFill>
        <p:spPr>
          <a:xfrm>
            <a:off x="7607849" y="3974283"/>
            <a:ext cx="2189833" cy="2245606"/>
          </a:xfrm>
          <a:prstGeom prst="rect">
            <a:avLst/>
          </a:prstGeom>
          <a:noFill/>
          <a:ln>
            <a:noFill/>
          </a:ln>
        </p:spPr>
      </p:pic>
      <p:sp>
        <p:nvSpPr>
          <p:cNvPr id="18" name="Google Shape;1420;p41"/>
          <p:cNvSpPr txBox="1">
            <a:spLocks/>
          </p:cNvSpPr>
          <p:nvPr/>
        </p:nvSpPr>
        <p:spPr>
          <a:xfrm>
            <a:off x="3869144" y="1186683"/>
            <a:ext cx="1352159" cy="7212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ontserrat Black"/>
              <a:buNone/>
              <a:defRPr sz="86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9pPr>
          </a:lstStyle>
          <a:p>
            <a:pPr algn="l"/>
            <a:r>
              <a:rPr lang="en-US" sz="11500" b="1" dirty="0" smtClean="0">
                <a:latin typeface="Georgia" panose="02040502050405020303" pitchFamily="18" charset="0"/>
                <a:cs typeface="Arial" panose="020B0604020202020204" pitchFamily="34" charset="0"/>
              </a:rPr>
              <a:t>“</a:t>
            </a:r>
            <a:endParaRPr lang="en-US" sz="11500" b="1" dirty="0">
              <a:latin typeface="Georgia" panose="02040502050405020303" pitchFamily="18" charset="0"/>
              <a:ea typeface="Montserrat"/>
              <a:cs typeface="Arial" panose="020B0604020202020204" pitchFamily="34" charset="0"/>
              <a:sym typeface="Montserrat"/>
            </a:endParaRPr>
          </a:p>
        </p:txBody>
      </p:sp>
      <p:sp>
        <p:nvSpPr>
          <p:cNvPr id="19" name="Google Shape;1420;p41"/>
          <p:cNvSpPr txBox="1">
            <a:spLocks/>
          </p:cNvSpPr>
          <p:nvPr/>
        </p:nvSpPr>
        <p:spPr>
          <a:xfrm>
            <a:off x="8283231" y="3579789"/>
            <a:ext cx="1352159" cy="7212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ontserrat Black"/>
              <a:buNone/>
              <a:defRPr sz="86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9pPr>
          </a:lstStyle>
          <a:p>
            <a:pPr algn="l"/>
            <a:r>
              <a:rPr lang="en-US" sz="11500" b="1" dirty="0" smtClean="0">
                <a:latin typeface="Georgia" panose="02040502050405020303" pitchFamily="18" charset="0"/>
                <a:cs typeface="Arial" panose="020B0604020202020204" pitchFamily="34" charset="0"/>
              </a:rPr>
              <a:t>”</a:t>
            </a:r>
            <a:endParaRPr lang="en-US" sz="11500" b="1" dirty="0">
              <a:latin typeface="Georgia" panose="02040502050405020303" pitchFamily="18" charset="0"/>
              <a:ea typeface="Montserrat"/>
              <a:cs typeface="Arial" panose="020B0604020202020204" pitchFamily="34" charset="0"/>
              <a:sym typeface="Montserrat"/>
            </a:endParaRPr>
          </a:p>
        </p:txBody>
      </p:sp>
      <p:sp>
        <p:nvSpPr>
          <p:cNvPr id="20" name="Google Shape;1532;p44"/>
          <p:cNvSpPr txBox="1">
            <a:spLocks/>
          </p:cNvSpPr>
          <p:nvPr/>
        </p:nvSpPr>
        <p:spPr>
          <a:xfrm>
            <a:off x="4021549" y="3287247"/>
            <a:ext cx="3352613" cy="6193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smtClean="0">
                <a:solidFill>
                  <a:schemeClr val="accent1"/>
                </a:solidFill>
                <a:latin typeface="Georgia" panose="02040502050405020303" pitchFamily="18" charset="0"/>
              </a:rPr>
              <a:t>____Tim </a:t>
            </a:r>
            <a:r>
              <a:rPr lang="en-US" b="1" dirty="0">
                <a:solidFill>
                  <a:schemeClr val="accent1"/>
                </a:solidFill>
                <a:latin typeface="Georgia" panose="02040502050405020303" pitchFamily="18" charset="0"/>
              </a:rPr>
              <a:t>Berners-Lee</a:t>
            </a:r>
          </a:p>
        </p:txBody>
      </p:sp>
    </p:spTree>
  </p:cSld>
  <p:clrMapOvr>
    <a:masterClrMapping/>
  </p:clrMapOvr>
  <p:transition spd="slow" advTm="5000">
    <p:comb/>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7" name="Google Shape;1387;p40"/>
          <p:cNvSpPr txBox="1">
            <a:spLocks noGrp="1"/>
          </p:cNvSpPr>
          <p:nvPr>
            <p:ph type="subTitle" idx="1"/>
          </p:nvPr>
        </p:nvSpPr>
        <p:spPr>
          <a:xfrm>
            <a:off x="-169222" y="2444460"/>
            <a:ext cx="6684227" cy="1948165"/>
          </a:xfrm>
          <a:prstGeom prst="rect">
            <a:avLst/>
          </a:prstGeom>
        </p:spPr>
        <p:txBody>
          <a:bodyPr spcFirstLastPara="1" wrap="square" lIns="91425" tIns="91425" rIns="91425" bIns="91425" anchor="t" anchorCtr="0">
            <a:noAutofit/>
          </a:bodyPr>
          <a:lstStyle/>
          <a:p>
            <a:pPr marL="748277" lvl="1" indent="-374139" algn="l">
              <a:lnSpc>
                <a:spcPts val="5094"/>
              </a:lnSpc>
              <a:buFont typeface="Arial"/>
              <a:buChar char="•"/>
            </a:pPr>
            <a:r>
              <a:rPr lang="en-US" sz="1800" dirty="0">
                <a:solidFill>
                  <a:schemeClr val="tx1"/>
                </a:solidFill>
                <a:latin typeface="Georgia" panose="02040502050405020303" pitchFamily="18" charset="0"/>
                <a:ea typeface="Open Sauce Light"/>
                <a:cs typeface="Open Sauce Light"/>
                <a:sym typeface="Open Sauce Light"/>
              </a:rPr>
              <a:t>Aim for 99% uptime with scheduled </a:t>
            </a:r>
            <a:r>
              <a:rPr lang="en-US" sz="1800" dirty="0" smtClean="0">
                <a:solidFill>
                  <a:schemeClr val="tx1"/>
                </a:solidFill>
                <a:latin typeface="Georgia" panose="02040502050405020303" pitchFamily="18" charset="0"/>
                <a:ea typeface="Open Sauce Light"/>
                <a:cs typeface="Open Sauce Light"/>
                <a:sym typeface="Open Sauce Light"/>
              </a:rPr>
              <a:t>maintenance.</a:t>
            </a:r>
          </a:p>
          <a:p>
            <a:pPr marL="748277" lvl="1" indent="-374139" algn="l">
              <a:lnSpc>
                <a:spcPts val="5094"/>
              </a:lnSpc>
              <a:buFont typeface="Arial"/>
              <a:buChar char="•"/>
            </a:pPr>
            <a:r>
              <a:rPr lang="en-US" sz="1800" dirty="0" smtClean="0">
                <a:solidFill>
                  <a:schemeClr val="tx1"/>
                </a:solidFill>
                <a:latin typeface="Georgia" panose="02040502050405020303" pitchFamily="18" charset="0"/>
                <a:ea typeface="Open Sauce Light"/>
                <a:cs typeface="Open Sauce Light"/>
                <a:sym typeface="Open Sauce Light"/>
              </a:rPr>
              <a:t>Regular </a:t>
            </a:r>
            <a:r>
              <a:rPr lang="en-US" sz="1800" dirty="0">
                <a:solidFill>
                  <a:schemeClr val="tx1"/>
                </a:solidFill>
                <a:latin typeface="Georgia" panose="02040502050405020303" pitchFamily="18" charset="0"/>
                <a:ea typeface="Open Sauce Light"/>
                <a:cs typeface="Open Sauce Light"/>
                <a:sym typeface="Open Sauce Light"/>
              </a:rPr>
              <a:t>automated data backups to prevent </a:t>
            </a:r>
            <a:r>
              <a:rPr lang="en-US" sz="1800" dirty="0" smtClean="0">
                <a:solidFill>
                  <a:schemeClr val="tx1"/>
                </a:solidFill>
                <a:latin typeface="Georgia" panose="02040502050405020303" pitchFamily="18" charset="0"/>
                <a:ea typeface="Open Sauce Light"/>
                <a:cs typeface="Open Sauce Light"/>
                <a:sym typeface="Open Sauce Light"/>
              </a:rPr>
              <a:t>data loss.</a:t>
            </a:r>
            <a:endParaRPr lang="en-US" sz="1800" dirty="0">
              <a:solidFill>
                <a:schemeClr val="tx1"/>
              </a:solidFill>
              <a:latin typeface="Georgia" panose="02040502050405020303" pitchFamily="18" charset="0"/>
              <a:ea typeface="Open Sauce Light"/>
              <a:cs typeface="Open Sauce Light"/>
              <a:sym typeface="Open Sauce Light"/>
            </a:endParaRPr>
          </a:p>
        </p:txBody>
      </p:sp>
      <p:pic>
        <p:nvPicPr>
          <p:cNvPr id="1388" name="Google Shape;1388;p40"/>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9" name="Google Shape;1389;p40"/>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90" name="Google Shape;1390;p40"/>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1" name="Google Shape;1391;p40"/>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sp>
        <p:nvSpPr>
          <p:cNvPr id="1392" name="Google Shape;1392;p40"/>
          <p:cNvSpPr txBox="1">
            <a:spLocks noGrp="1"/>
          </p:cNvSpPr>
          <p:nvPr>
            <p:ph type="title"/>
          </p:nvPr>
        </p:nvSpPr>
        <p:spPr>
          <a:xfrm>
            <a:off x="150251" y="968453"/>
            <a:ext cx="4332225" cy="1472726"/>
          </a:xfrm>
          <a:prstGeom prst="rect">
            <a:avLst/>
          </a:prstGeom>
        </p:spPr>
        <p:txBody>
          <a:bodyPr spcFirstLastPara="1" wrap="square" lIns="91425" tIns="91425" rIns="91425" bIns="91425" anchor="b" anchorCtr="0">
            <a:noAutofit/>
          </a:bodyPr>
          <a:lstStyle/>
          <a:p>
            <a:pPr lvl="0"/>
            <a:r>
              <a:rPr lang="en-US" sz="4000" smtClean="0">
                <a:latin typeface="Georgia" panose="02040502050405020303" pitchFamily="18" charset="0"/>
              </a:rPr>
              <a:t>System Reliability and Uptime</a:t>
            </a:r>
            <a:endParaRPr lang="en-US" sz="4000" dirty="0">
              <a:latin typeface="Georgia" panose="02040502050405020303" pitchFamily="18" charset="0"/>
            </a:endParaRPr>
          </a:p>
        </p:txBody>
      </p:sp>
      <p:grpSp>
        <p:nvGrpSpPr>
          <p:cNvPr id="1393" name="Google Shape;1393;p40"/>
          <p:cNvGrpSpPr/>
          <p:nvPr/>
        </p:nvGrpSpPr>
        <p:grpSpPr>
          <a:xfrm>
            <a:off x="8219800" y="2094550"/>
            <a:ext cx="76825" cy="76800"/>
            <a:chOff x="3104875" y="1099400"/>
            <a:chExt cx="76825" cy="76800"/>
          </a:xfrm>
        </p:grpSpPr>
        <p:sp>
          <p:nvSpPr>
            <p:cNvPr id="1394" name="Google Shape;1394;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395" name="Google Shape;1395;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1396" name="Google Shape;1396;p40"/>
          <p:cNvGrpSpPr/>
          <p:nvPr/>
        </p:nvGrpSpPr>
        <p:grpSpPr>
          <a:xfrm rot="1891135">
            <a:off x="4266962" y="4210993"/>
            <a:ext cx="76828" cy="76803"/>
            <a:chOff x="3104875" y="1099400"/>
            <a:chExt cx="76825" cy="76800"/>
          </a:xfrm>
        </p:grpSpPr>
        <p:sp>
          <p:nvSpPr>
            <p:cNvPr id="1397" name="Google Shape;1397;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398" name="Google Shape;1398;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1399" name="Google Shape;1399;p40"/>
          <p:cNvGrpSpPr/>
          <p:nvPr/>
        </p:nvGrpSpPr>
        <p:grpSpPr>
          <a:xfrm>
            <a:off x="2110871" y="476118"/>
            <a:ext cx="76825" cy="76800"/>
            <a:chOff x="3104875" y="1099400"/>
            <a:chExt cx="76825" cy="76800"/>
          </a:xfrm>
        </p:grpSpPr>
        <p:sp>
          <p:nvSpPr>
            <p:cNvPr id="1400" name="Google Shape;1400;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401" name="Google Shape;1401;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pic>
        <p:nvPicPr>
          <p:cNvPr id="1402" name="Google Shape;1402;p40"/>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
        <p:nvSpPr>
          <p:cNvPr id="20" name="AutoShape 7"/>
          <p:cNvSpPr/>
          <p:nvPr/>
        </p:nvSpPr>
        <p:spPr>
          <a:xfrm flipH="1" flipV="1">
            <a:off x="-227911" y="2437381"/>
            <a:ext cx="4480463" cy="0"/>
          </a:xfrm>
          <a:prstGeom prst="line">
            <a:avLst/>
          </a:prstGeom>
          <a:ln w="76200" cap="flat">
            <a:solidFill>
              <a:schemeClr val="tx2">
                <a:lumMod val="60000"/>
                <a:lumOff val="40000"/>
              </a:schemeClr>
            </a:solidFill>
            <a:prstDash val="solid"/>
            <a:headEnd type="none" w="sm" len="sm"/>
            <a:tailEnd type="none" w="sm" len="sm"/>
          </a:ln>
        </p:spPr>
      </p:sp>
    </p:spTree>
  </p:cSld>
  <p:clrMapOvr>
    <a:masterClrMapping/>
  </p:clrMapOvr>
  <mc:AlternateContent xmlns:mc="http://schemas.openxmlformats.org/markup-compatibility/2006">
    <mc:Choice xmlns:p14="http://schemas.microsoft.com/office/powerpoint/2010/main" Requires="p14">
      <p:transition spd="slow" p14:dur="900" advTm="5000">
        <p14:warp dir="in"/>
      </p:transition>
    </mc:Choice>
    <mc:Fallback>
      <p:transition spd="slow" advTm="5000">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25"/>
        <p:cNvGrpSpPr/>
        <p:nvPr/>
      </p:nvGrpSpPr>
      <p:grpSpPr>
        <a:xfrm>
          <a:off x="0" y="0"/>
          <a:ext cx="0" cy="0"/>
          <a:chOff x="0" y="0"/>
          <a:chExt cx="0" cy="0"/>
        </a:xfrm>
      </p:grpSpPr>
      <p:sp>
        <p:nvSpPr>
          <p:cNvPr id="1526" name="Google Shape;1526;p4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smtClean="0">
                <a:latin typeface="Georgia" panose="02040502050405020303" pitchFamily="18" charset="0"/>
              </a:rPr>
              <a:t>MAJOR REQUIREMENTS</a:t>
            </a:r>
            <a:endParaRPr b="1" dirty="0">
              <a:latin typeface="Georgia" panose="02040502050405020303" pitchFamily="18" charset="0"/>
            </a:endParaRPr>
          </a:p>
        </p:txBody>
      </p:sp>
      <p:sp>
        <p:nvSpPr>
          <p:cNvPr id="1527" name="Google Shape;1527;p44"/>
          <p:cNvSpPr txBox="1">
            <a:spLocks noGrp="1"/>
          </p:cNvSpPr>
          <p:nvPr>
            <p:ph type="subTitle" idx="7"/>
          </p:nvPr>
        </p:nvSpPr>
        <p:spPr>
          <a:xfrm>
            <a:off x="4793680" y="1747575"/>
            <a:ext cx="25950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Georgia" panose="02040502050405020303" pitchFamily="18" charset="0"/>
              </a:rPr>
              <a:t>INTELLIGENCE</a:t>
            </a:r>
            <a:endParaRPr>
              <a:latin typeface="Georgia" panose="02040502050405020303" pitchFamily="18" charset="0"/>
            </a:endParaRPr>
          </a:p>
        </p:txBody>
      </p:sp>
      <p:sp>
        <p:nvSpPr>
          <p:cNvPr id="1528" name="Google Shape;1528;p44"/>
          <p:cNvSpPr txBox="1">
            <a:spLocks noGrp="1"/>
          </p:cNvSpPr>
          <p:nvPr>
            <p:ph type="subTitle" idx="6"/>
          </p:nvPr>
        </p:nvSpPr>
        <p:spPr>
          <a:xfrm>
            <a:off x="1755325" y="3305836"/>
            <a:ext cx="25950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Georgia" panose="02040502050405020303" pitchFamily="18" charset="0"/>
              </a:rPr>
              <a:t>ADAPTABILITY</a:t>
            </a:r>
            <a:endParaRPr dirty="0">
              <a:latin typeface="Georgia" panose="02040502050405020303" pitchFamily="18" charset="0"/>
            </a:endParaRPr>
          </a:p>
        </p:txBody>
      </p:sp>
      <p:sp>
        <p:nvSpPr>
          <p:cNvPr id="1529" name="Google Shape;1529;p44"/>
          <p:cNvSpPr txBox="1">
            <a:spLocks noGrp="1"/>
          </p:cNvSpPr>
          <p:nvPr>
            <p:ph type="subTitle" idx="5"/>
          </p:nvPr>
        </p:nvSpPr>
        <p:spPr>
          <a:xfrm>
            <a:off x="1755325" y="1747575"/>
            <a:ext cx="25950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Georgia" panose="02040502050405020303" pitchFamily="18" charset="0"/>
              </a:rPr>
              <a:t>SKILLS</a:t>
            </a:r>
            <a:endParaRPr dirty="0">
              <a:latin typeface="Georgia" panose="02040502050405020303" pitchFamily="18" charset="0"/>
            </a:endParaRPr>
          </a:p>
        </p:txBody>
      </p:sp>
      <p:sp>
        <p:nvSpPr>
          <p:cNvPr id="1530" name="Google Shape;1530;p44"/>
          <p:cNvSpPr txBox="1">
            <a:spLocks noGrp="1"/>
          </p:cNvSpPr>
          <p:nvPr>
            <p:ph type="subTitle" idx="1"/>
          </p:nvPr>
        </p:nvSpPr>
        <p:spPr>
          <a:xfrm>
            <a:off x="1645673" y="2099686"/>
            <a:ext cx="3038351" cy="961351"/>
          </a:xfrm>
          <a:prstGeom prst="rect">
            <a:avLst/>
          </a:prstGeom>
        </p:spPr>
        <p:txBody>
          <a:bodyPr spcFirstLastPara="1" wrap="square" lIns="91425" tIns="91425" rIns="91425" bIns="91425" anchor="t" anchorCtr="0">
            <a:noAutofit/>
          </a:bodyPr>
          <a:lstStyle/>
          <a:p>
            <a:pPr marL="0" lvl="0" indent="0"/>
            <a:r>
              <a:rPr lang="en-US" dirty="0">
                <a:latin typeface="Georgia" panose="02040502050405020303" pitchFamily="18" charset="0"/>
              </a:rPr>
              <a:t>Proficiency in using digital tools, dashboards, and interpreting analytics to enhance educational outcomes.</a:t>
            </a:r>
            <a:endParaRPr dirty="0">
              <a:latin typeface="Georgia" panose="02040502050405020303" pitchFamily="18" charset="0"/>
            </a:endParaRPr>
          </a:p>
        </p:txBody>
      </p:sp>
      <p:sp>
        <p:nvSpPr>
          <p:cNvPr id="1531" name="Google Shape;1531;p44"/>
          <p:cNvSpPr txBox="1">
            <a:spLocks noGrp="1"/>
          </p:cNvSpPr>
          <p:nvPr>
            <p:ph type="subTitle" idx="2"/>
          </p:nvPr>
        </p:nvSpPr>
        <p:spPr>
          <a:xfrm>
            <a:off x="4793676" y="2103128"/>
            <a:ext cx="2833089" cy="1202708"/>
          </a:xfrm>
          <a:prstGeom prst="rect">
            <a:avLst/>
          </a:prstGeom>
        </p:spPr>
        <p:txBody>
          <a:bodyPr spcFirstLastPara="1" wrap="square" lIns="91425" tIns="91425" rIns="91425" bIns="91425" anchor="t" anchorCtr="0">
            <a:noAutofit/>
          </a:bodyPr>
          <a:lstStyle/>
          <a:p>
            <a:pPr marL="0" lvl="0" indent="0"/>
            <a:r>
              <a:rPr lang="en-US" dirty="0">
                <a:latin typeface="Georgia" panose="02040502050405020303" pitchFamily="18" charset="0"/>
              </a:rPr>
              <a:t>Ability to understand and interpret data-driven insights for smarter decision-making in academic environments.</a:t>
            </a:r>
            <a:endParaRPr dirty="0">
              <a:latin typeface="Georgia" panose="02040502050405020303" pitchFamily="18" charset="0"/>
            </a:endParaRPr>
          </a:p>
        </p:txBody>
      </p:sp>
      <p:sp>
        <p:nvSpPr>
          <p:cNvPr id="1532" name="Google Shape;1532;p44"/>
          <p:cNvSpPr txBox="1">
            <a:spLocks noGrp="1"/>
          </p:cNvSpPr>
          <p:nvPr>
            <p:ph type="subTitle" idx="3"/>
          </p:nvPr>
        </p:nvSpPr>
        <p:spPr>
          <a:xfrm>
            <a:off x="1700498" y="3672937"/>
            <a:ext cx="2928699" cy="1035425"/>
          </a:xfrm>
          <a:prstGeom prst="rect">
            <a:avLst/>
          </a:prstGeom>
        </p:spPr>
        <p:txBody>
          <a:bodyPr spcFirstLastPara="1" wrap="square" lIns="91425" tIns="91425" rIns="91425" bIns="91425" anchor="t" anchorCtr="0">
            <a:noAutofit/>
          </a:bodyPr>
          <a:lstStyle/>
          <a:p>
            <a:pPr marL="0" lvl="0" indent="0"/>
            <a:r>
              <a:rPr lang="en-US" dirty="0">
                <a:latin typeface="Georgia" panose="02040502050405020303" pitchFamily="18" charset="0"/>
              </a:rPr>
              <a:t>Willingness to embrace new technologies and adjust strategies based on real-time feedback and trends.</a:t>
            </a:r>
            <a:endParaRPr dirty="0">
              <a:latin typeface="Georgia" panose="02040502050405020303" pitchFamily="18" charset="0"/>
            </a:endParaRPr>
          </a:p>
        </p:txBody>
      </p:sp>
      <p:sp>
        <p:nvSpPr>
          <p:cNvPr id="1533" name="Google Shape;1533;p44"/>
          <p:cNvSpPr txBox="1">
            <a:spLocks noGrp="1"/>
          </p:cNvSpPr>
          <p:nvPr>
            <p:ph type="subTitle" idx="4"/>
          </p:nvPr>
        </p:nvSpPr>
        <p:spPr>
          <a:xfrm>
            <a:off x="4793684" y="3661389"/>
            <a:ext cx="2833081" cy="1225922"/>
          </a:xfrm>
          <a:prstGeom prst="rect">
            <a:avLst/>
          </a:prstGeom>
        </p:spPr>
        <p:txBody>
          <a:bodyPr spcFirstLastPara="1" wrap="square" lIns="91425" tIns="91425" rIns="91425" bIns="91425" anchor="t" anchorCtr="0">
            <a:noAutofit/>
          </a:bodyPr>
          <a:lstStyle/>
          <a:p>
            <a:pPr marL="0" lvl="0" indent="0"/>
            <a:r>
              <a:rPr lang="en-US" dirty="0">
                <a:latin typeface="Georgia" panose="02040502050405020303" pitchFamily="18" charset="0"/>
              </a:rPr>
              <a:t>Clear vision and goal-oriented mindset to prioritize student success and institutional growth through data.</a:t>
            </a:r>
            <a:endParaRPr dirty="0">
              <a:latin typeface="Georgia" panose="02040502050405020303" pitchFamily="18" charset="0"/>
            </a:endParaRPr>
          </a:p>
        </p:txBody>
      </p:sp>
      <p:sp>
        <p:nvSpPr>
          <p:cNvPr id="1534" name="Google Shape;1534;p44"/>
          <p:cNvSpPr txBox="1">
            <a:spLocks noGrp="1"/>
          </p:cNvSpPr>
          <p:nvPr>
            <p:ph type="subTitle" idx="8"/>
          </p:nvPr>
        </p:nvSpPr>
        <p:spPr>
          <a:xfrm>
            <a:off x="4831847" y="3305836"/>
            <a:ext cx="25950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Georgia" panose="02040502050405020303" pitchFamily="18" charset="0"/>
              </a:rPr>
              <a:t>FOCUS</a:t>
            </a:r>
            <a:endParaRPr>
              <a:latin typeface="Georgia" panose="02040502050405020303" pitchFamily="18" charset="0"/>
            </a:endParaRPr>
          </a:p>
        </p:txBody>
      </p:sp>
      <p:grpSp>
        <p:nvGrpSpPr>
          <p:cNvPr id="1535" name="Google Shape;1535;p44"/>
          <p:cNvGrpSpPr/>
          <p:nvPr/>
        </p:nvGrpSpPr>
        <p:grpSpPr>
          <a:xfrm>
            <a:off x="971350" y="1328513"/>
            <a:ext cx="76825" cy="76800"/>
            <a:chOff x="3104875" y="1099400"/>
            <a:chExt cx="76825" cy="76800"/>
          </a:xfrm>
        </p:grpSpPr>
        <p:sp>
          <p:nvSpPr>
            <p:cNvPr id="1536" name="Google Shape;1536;p44"/>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537" name="Google Shape;1537;p44"/>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1538" name="Google Shape;1538;p44"/>
          <p:cNvGrpSpPr/>
          <p:nvPr/>
        </p:nvGrpSpPr>
        <p:grpSpPr>
          <a:xfrm>
            <a:off x="1235150" y="4006963"/>
            <a:ext cx="76825" cy="76800"/>
            <a:chOff x="3104875" y="1099400"/>
            <a:chExt cx="76825" cy="76800"/>
          </a:xfrm>
        </p:grpSpPr>
        <p:sp>
          <p:nvSpPr>
            <p:cNvPr id="1539" name="Google Shape;1539;p44"/>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540" name="Google Shape;1540;p44"/>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1541" name="Google Shape;1541;p44"/>
          <p:cNvGrpSpPr/>
          <p:nvPr/>
        </p:nvGrpSpPr>
        <p:grpSpPr>
          <a:xfrm>
            <a:off x="8074025" y="2689263"/>
            <a:ext cx="76825" cy="76800"/>
            <a:chOff x="3104875" y="1099400"/>
            <a:chExt cx="76825" cy="76800"/>
          </a:xfrm>
        </p:grpSpPr>
        <p:sp>
          <p:nvSpPr>
            <p:cNvPr id="1542" name="Google Shape;1542;p44"/>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543" name="Google Shape;1543;p44"/>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pic>
        <p:nvPicPr>
          <p:cNvPr id="1544" name="Google Shape;1544;p44"/>
          <p:cNvPicPr preferRelativeResize="0"/>
          <p:nvPr/>
        </p:nvPicPr>
        <p:blipFill rotWithShape="1">
          <a:blip r:embed="rId3">
            <a:alphaModFix/>
          </a:blip>
          <a:srcRect l="22009" r="18455"/>
          <a:stretch/>
        </p:blipFill>
        <p:spPr>
          <a:xfrm rot="-1020103">
            <a:off x="7502688" y="835489"/>
            <a:ext cx="652201" cy="616226"/>
          </a:xfrm>
          <a:prstGeom prst="rect">
            <a:avLst/>
          </a:prstGeom>
          <a:noFill/>
          <a:ln>
            <a:noFill/>
          </a:ln>
        </p:spPr>
      </p:pic>
      <p:pic>
        <p:nvPicPr>
          <p:cNvPr id="1545" name="Google Shape;1545;p44"/>
          <p:cNvPicPr preferRelativeResize="0"/>
          <p:nvPr/>
        </p:nvPicPr>
        <p:blipFill rotWithShape="1">
          <a:blip r:embed="rId4">
            <a:alphaModFix/>
          </a:blip>
          <a:srcRect l="15236" r="10474"/>
          <a:stretch/>
        </p:blipFill>
        <p:spPr>
          <a:xfrm rot="1220421">
            <a:off x="233474" y="2300022"/>
            <a:ext cx="1552575" cy="1390851"/>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advTm="5000">
        <p:random/>
      </p:transition>
    </mc:Choice>
    <mc:Fallback>
      <p:transition spd="slow" advTm="5000">
        <p:random/>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98"/>
        <p:cNvGrpSpPr/>
        <p:nvPr/>
      </p:nvGrpSpPr>
      <p:grpSpPr>
        <a:xfrm>
          <a:off x="0" y="0"/>
          <a:ext cx="0" cy="0"/>
          <a:chOff x="0" y="0"/>
          <a:chExt cx="0" cy="0"/>
        </a:xfrm>
      </p:grpSpPr>
      <p:pic>
        <p:nvPicPr>
          <p:cNvPr id="1599" name="Google Shape;1599;p46"/>
          <p:cNvPicPr preferRelativeResize="0"/>
          <p:nvPr/>
        </p:nvPicPr>
        <p:blipFill rotWithShape="1">
          <a:blip r:embed="rId3">
            <a:alphaModFix/>
          </a:blip>
          <a:srcRect l="25537" t="7152" r="23467" b="5838"/>
          <a:stretch/>
        </p:blipFill>
        <p:spPr>
          <a:xfrm>
            <a:off x="7348387" y="-45975"/>
            <a:ext cx="1920000" cy="1842726"/>
          </a:xfrm>
          <a:prstGeom prst="rect">
            <a:avLst/>
          </a:prstGeom>
          <a:noFill/>
          <a:ln>
            <a:noFill/>
          </a:ln>
        </p:spPr>
      </p:pic>
      <p:pic>
        <p:nvPicPr>
          <p:cNvPr id="1600" name="Google Shape;1600;p46"/>
          <p:cNvPicPr preferRelativeResize="0"/>
          <p:nvPr/>
        </p:nvPicPr>
        <p:blipFill rotWithShape="1">
          <a:blip r:embed="rId4">
            <a:alphaModFix/>
          </a:blip>
          <a:srcRect l="15236" r="10474"/>
          <a:stretch/>
        </p:blipFill>
        <p:spPr>
          <a:xfrm rot="-6939188">
            <a:off x="44117" y="3794576"/>
            <a:ext cx="1456542" cy="1304820"/>
          </a:xfrm>
          <a:prstGeom prst="rect">
            <a:avLst/>
          </a:prstGeom>
          <a:noFill/>
          <a:ln>
            <a:noFill/>
          </a:ln>
        </p:spPr>
      </p:pic>
      <p:pic>
        <p:nvPicPr>
          <p:cNvPr id="1601" name="Google Shape;1601;p46"/>
          <p:cNvPicPr preferRelativeResize="0"/>
          <p:nvPr/>
        </p:nvPicPr>
        <p:blipFill rotWithShape="1">
          <a:blip r:embed="rId5">
            <a:alphaModFix/>
          </a:blip>
          <a:srcRect l="22009" r="18455"/>
          <a:stretch/>
        </p:blipFill>
        <p:spPr>
          <a:xfrm rot="1203247">
            <a:off x="6993735" y="712139"/>
            <a:ext cx="903665" cy="853810"/>
          </a:xfrm>
          <a:prstGeom prst="rect">
            <a:avLst/>
          </a:prstGeom>
          <a:noFill/>
          <a:ln>
            <a:noFill/>
          </a:ln>
        </p:spPr>
      </p:pic>
      <p:pic>
        <p:nvPicPr>
          <p:cNvPr id="1602" name="Google Shape;1602;p46"/>
          <p:cNvPicPr preferRelativeResize="0"/>
          <p:nvPr/>
        </p:nvPicPr>
        <p:blipFill rotWithShape="1">
          <a:blip r:embed="rId6">
            <a:alphaModFix/>
          </a:blip>
          <a:srcRect l="18647" t="7960" r="8852" b="8336"/>
          <a:stretch/>
        </p:blipFill>
        <p:spPr>
          <a:xfrm rot="-1406513">
            <a:off x="7318275" y="3847238"/>
            <a:ext cx="1175233" cy="763227"/>
          </a:xfrm>
          <a:prstGeom prst="rect">
            <a:avLst/>
          </a:prstGeom>
          <a:noFill/>
          <a:ln>
            <a:noFill/>
          </a:ln>
        </p:spPr>
      </p:pic>
      <p:sp>
        <p:nvSpPr>
          <p:cNvPr id="1603" name="Google Shape;1603;p46"/>
          <p:cNvSpPr txBox="1">
            <a:spLocks noGrp="1"/>
          </p:cNvSpPr>
          <p:nvPr>
            <p:ph type="title"/>
          </p:nvPr>
        </p:nvSpPr>
        <p:spPr>
          <a:xfrm>
            <a:off x="118411" y="1050229"/>
            <a:ext cx="8538786" cy="1551300"/>
          </a:xfrm>
          <a:prstGeom prst="rect">
            <a:avLst/>
          </a:prstGeom>
        </p:spPr>
        <p:txBody>
          <a:bodyPr spcFirstLastPara="1" wrap="square" lIns="91425" tIns="91425" rIns="91425" bIns="91425" anchor="ctr" anchorCtr="0">
            <a:noAutofit/>
          </a:bodyPr>
          <a:lstStyle/>
          <a:p>
            <a:pPr lvl="0"/>
            <a:r>
              <a:rPr lang="en-US" sz="5200" dirty="0">
                <a:solidFill>
                  <a:schemeClr val="tx2">
                    <a:lumMod val="40000"/>
                    <a:lumOff val="60000"/>
                  </a:schemeClr>
                </a:solidFill>
                <a:latin typeface="Georgia" panose="02040502050405020303" pitchFamily="18" charset="0"/>
              </a:rPr>
              <a:t>Compliance</a:t>
            </a:r>
            <a:r>
              <a:rPr lang="en-US" sz="5200" dirty="0">
                <a:latin typeface="Georgia" panose="02040502050405020303" pitchFamily="18" charset="0"/>
              </a:rPr>
              <a:t> </a:t>
            </a:r>
            <a:r>
              <a:rPr lang="en-US" sz="5200" dirty="0" smtClean="0">
                <a:latin typeface="Georgia" panose="02040502050405020303" pitchFamily="18" charset="0"/>
              </a:rPr>
              <a:t>&amp; </a:t>
            </a:r>
            <a:r>
              <a:rPr lang="en-US" sz="5200" dirty="0">
                <a:solidFill>
                  <a:schemeClr val="accent1"/>
                </a:solidFill>
                <a:latin typeface="Georgia" panose="02040502050405020303" pitchFamily="18" charset="0"/>
              </a:rPr>
              <a:t>Standards</a:t>
            </a:r>
          </a:p>
        </p:txBody>
      </p:sp>
      <p:sp>
        <p:nvSpPr>
          <p:cNvPr id="1604" name="Google Shape;1604;p46"/>
          <p:cNvSpPr txBox="1">
            <a:spLocks noGrp="1"/>
          </p:cNvSpPr>
          <p:nvPr>
            <p:ph type="subTitle" idx="1"/>
          </p:nvPr>
        </p:nvSpPr>
        <p:spPr>
          <a:xfrm>
            <a:off x="772388" y="2324062"/>
            <a:ext cx="3404907" cy="1866389"/>
          </a:xfrm>
          <a:prstGeom prst="rect">
            <a:avLst/>
          </a:prstGeom>
        </p:spPr>
        <p:txBody>
          <a:bodyPr spcFirstLastPara="1" wrap="square" lIns="91425" tIns="91425" rIns="91425" bIns="91425" anchor="t" anchorCtr="0">
            <a:noAutofit/>
          </a:bodyPr>
          <a:lstStyle/>
          <a:p>
            <a:pPr marL="0" lvl="0" indent="0" algn="just"/>
            <a:r>
              <a:rPr lang="en-US" dirty="0">
                <a:solidFill>
                  <a:schemeClr val="tx2">
                    <a:lumMod val="20000"/>
                    <a:lumOff val="80000"/>
                  </a:schemeClr>
                </a:solidFill>
                <a:latin typeface="Georgia" panose="02040502050405020303" pitchFamily="18" charset="0"/>
              </a:rPr>
              <a:t>EduPredict strictly follows major data protection laws such as FERPA, GDPR, and institutional privacy guidelines. We ensure that student data is handled securely, with full transparency and user consent at every step.</a:t>
            </a:r>
            <a:endParaRPr dirty="0">
              <a:solidFill>
                <a:schemeClr val="tx2">
                  <a:lumMod val="20000"/>
                  <a:lumOff val="80000"/>
                </a:schemeClr>
              </a:solidFill>
              <a:latin typeface="Georgia" panose="02040502050405020303" pitchFamily="18" charset="0"/>
            </a:endParaRPr>
          </a:p>
        </p:txBody>
      </p:sp>
      <p:grpSp>
        <p:nvGrpSpPr>
          <p:cNvPr id="1605" name="Google Shape;1605;p46"/>
          <p:cNvGrpSpPr/>
          <p:nvPr/>
        </p:nvGrpSpPr>
        <p:grpSpPr>
          <a:xfrm>
            <a:off x="2447900" y="1156975"/>
            <a:ext cx="76825" cy="76800"/>
            <a:chOff x="3104875" y="1099400"/>
            <a:chExt cx="76825" cy="76800"/>
          </a:xfrm>
        </p:grpSpPr>
        <p:sp>
          <p:nvSpPr>
            <p:cNvPr id="1606" name="Google Shape;1606;p4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607" name="Google Shape;1607;p4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1608" name="Google Shape;1608;p46"/>
          <p:cNvGrpSpPr/>
          <p:nvPr/>
        </p:nvGrpSpPr>
        <p:grpSpPr>
          <a:xfrm>
            <a:off x="4752421" y="4152051"/>
            <a:ext cx="76825" cy="76800"/>
            <a:chOff x="3104875" y="1099400"/>
            <a:chExt cx="76825" cy="76800"/>
          </a:xfrm>
        </p:grpSpPr>
        <p:sp>
          <p:nvSpPr>
            <p:cNvPr id="1609" name="Google Shape;1609;p4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610" name="Google Shape;1610;p4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1611" name="Google Shape;1611;p46"/>
          <p:cNvGrpSpPr/>
          <p:nvPr/>
        </p:nvGrpSpPr>
        <p:grpSpPr>
          <a:xfrm>
            <a:off x="6434350" y="909775"/>
            <a:ext cx="76825" cy="76800"/>
            <a:chOff x="3104875" y="1099400"/>
            <a:chExt cx="76825" cy="76800"/>
          </a:xfrm>
        </p:grpSpPr>
        <p:sp>
          <p:nvSpPr>
            <p:cNvPr id="1612" name="Google Shape;1612;p4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613" name="Google Shape;1613;p4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sp>
        <p:nvSpPr>
          <p:cNvPr id="17" name="Google Shape;1604;p46"/>
          <p:cNvSpPr txBox="1">
            <a:spLocks/>
          </p:cNvSpPr>
          <p:nvPr/>
        </p:nvSpPr>
        <p:spPr>
          <a:xfrm>
            <a:off x="4981562" y="2324062"/>
            <a:ext cx="3721684" cy="18663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600"/>
              <a:buFont typeface="Montserrat"/>
              <a:buNone/>
              <a:defRPr sz="15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9pPr>
          </a:lstStyle>
          <a:p>
            <a:pPr marL="0" indent="0" algn="just"/>
            <a:r>
              <a:rPr lang="en-US" dirty="0">
                <a:solidFill>
                  <a:schemeClr val="accent1">
                    <a:lumMod val="40000"/>
                    <a:lumOff val="60000"/>
                  </a:schemeClr>
                </a:solidFill>
                <a:latin typeface="Georgia" panose="02040502050405020303" pitchFamily="18" charset="0"/>
              </a:rPr>
              <a:t>Our platform aligns with educational data governance best practices to maintain high integrity and accountability. This ensures that all analytics and features operate within ethical, legal, and professional standards—building trust across all stakeholders.</a:t>
            </a:r>
          </a:p>
        </p:txBody>
      </p:sp>
    </p:spTree>
  </p:cSld>
  <p:clrMapOvr>
    <a:masterClrMapping/>
  </p:clrMapOvr>
  <mc:AlternateContent xmlns:mc="http://schemas.openxmlformats.org/markup-compatibility/2006">
    <mc:Choice xmlns:p14="http://schemas.microsoft.com/office/powerpoint/2010/main" Requires="p14">
      <p:transition spd="slow" p14:dur="1300" advTm="5000">
        <p14:pan dir="u"/>
      </p:transition>
    </mc:Choice>
    <mc:Fallback>
      <p:transition spd="slow" advTm="500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63"/>
        <p:cNvGrpSpPr/>
        <p:nvPr/>
      </p:nvGrpSpPr>
      <p:grpSpPr>
        <a:xfrm>
          <a:off x="0" y="0"/>
          <a:ext cx="0" cy="0"/>
          <a:chOff x="0" y="0"/>
          <a:chExt cx="0" cy="0"/>
        </a:xfrm>
      </p:grpSpPr>
      <p:sp>
        <p:nvSpPr>
          <p:cNvPr id="2064" name="Google Shape;2064;p59"/>
          <p:cNvSpPr/>
          <p:nvPr/>
        </p:nvSpPr>
        <p:spPr>
          <a:xfrm rot="5400000">
            <a:off x="1252872" y="2323950"/>
            <a:ext cx="903900" cy="7836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065" name="Google Shape;2065;p59"/>
          <p:cNvSpPr/>
          <p:nvPr/>
        </p:nvSpPr>
        <p:spPr>
          <a:xfrm rot="5400000">
            <a:off x="5075776" y="2323950"/>
            <a:ext cx="903900" cy="7836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066" name="Google Shape;2066;p59"/>
          <p:cNvSpPr/>
          <p:nvPr/>
        </p:nvSpPr>
        <p:spPr>
          <a:xfrm rot="5400000">
            <a:off x="6987227" y="2630048"/>
            <a:ext cx="903900" cy="7836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067" name="Google Shape;2067;p59"/>
          <p:cNvSpPr/>
          <p:nvPr/>
        </p:nvSpPr>
        <p:spPr>
          <a:xfrm rot="5400000">
            <a:off x="3164324" y="2630048"/>
            <a:ext cx="903900" cy="7836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068" name="Google Shape;2068;p59"/>
          <p:cNvSpPr txBox="1">
            <a:spLocks noGrp="1"/>
          </p:cNvSpPr>
          <p:nvPr>
            <p:ph type="title"/>
          </p:nvPr>
        </p:nvSpPr>
        <p:spPr>
          <a:xfrm>
            <a:off x="681827" y="32209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smtClean="0">
                <a:latin typeface="Georgia" panose="02040502050405020303" pitchFamily="18" charset="0"/>
              </a:rPr>
              <a:t>PROJECT STAGES</a:t>
            </a:r>
            <a:endParaRPr b="1" dirty="0">
              <a:latin typeface="Georgia" panose="02040502050405020303" pitchFamily="18" charset="0"/>
            </a:endParaRPr>
          </a:p>
        </p:txBody>
      </p:sp>
      <p:sp>
        <p:nvSpPr>
          <p:cNvPr id="2070" name="Google Shape;2070;p59"/>
          <p:cNvSpPr txBox="1"/>
          <p:nvPr/>
        </p:nvSpPr>
        <p:spPr>
          <a:xfrm>
            <a:off x="619863" y="3145120"/>
            <a:ext cx="2118963" cy="688196"/>
          </a:xfrm>
          <a:prstGeom prst="rect">
            <a:avLst/>
          </a:prstGeom>
          <a:noFill/>
          <a:ln>
            <a:noFill/>
          </a:ln>
        </p:spPr>
        <p:txBody>
          <a:bodyPr spcFirstLastPara="1" wrap="square" lIns="91425" tIns="91425" rIns="91425" bIns="91425" anchor="b" anchorCtr="0">
            <a:noAutofit/>
          </a:bodyPr>
          <a:lstStyle/>
          <a:p>
            <a:pPr lvl="0" algn="ctr"/>
            <a:r>
              <a:rPr lang="en-US" sz="1800" dirty="0">
                <a:solidFill>
                  <a:schemeClr val="dk1"/>
                </a:solidFill>
                <a:latin typeface="Georgia" panose="02040502050405020303" pitchFamily="18" charset="0"/>
                <a:ea typeface="Montserrat Black"/>
                <a:cs typeface="Montserrat Black"/>
                <a:sym typeface="Montserrat Black"/>
              </a:rPr>
              <a:t>DESIGN SPECIFICATIONS</a:t>
            </a:r>
          </a:p>
        </p:txBody>
      </p:sp>
      <p:sp>
        <p:nvSpPr>
          <p:cNvPr id="2071" name="Google Shape;2071;p59"/>
          <p:cNvSpPr txBox="1"/>
          <p:nvPr/>
        </p:nvSpPr>
        <p:spPr>
          <a:xfrm>
            <a:off x="2658238" y="1540492"/>
            <a:ext cx="1920300" cy="457200"/>
          </a:xfrm>
          <a:prstGeom prst="rect">
            <a:avLst/>
          </a:prstGeom>
          <a:noFill/>
          <a:ln>
            <a:noFill/>
          </a:ln>
        </p:spPr>
        <p:txBody>
          <a:bodyPr spcFirstLastPara="1" wrap="square" lIns="91425" tIns="91425" rIns="91425" bIns="91425" anchor="t" anchorCtr="0">
            <a:noAutofit/>
          </a:bodyPr>
          <a:lstStyle/>
          <a:p>
            <a:pPr algn="ctr"/>
            <a:r>
              <a:rPr lang="en-US" sz="1800" dirty="0">
                <a:solidFill>
                  <a:schemeClr val="dk1"/>
                </a:solidFill>
                <a:latin typeface="Georgia" panose="02040502050405020303" pitchFamily="18" charset="0"/>
                <a:ea typeface="Montserrat Black"/>
                <a:cs typeface="Montserrat Black"/>
                <a:sym typeface="Open Sauce Medium"/>
              </a:rPr>
              <a:t>SOURCE CODE</a:t>
            </a:r>
          </a:p>
        </p:txBody>
      </p:sp>
      <p:sp>
        <p:nvSpPr>
          <p:cNvPr id="2072" name="Google Shape;2072;p59"/>
          <p:cNvSpPr txBox="1"/>
          <p:nvPr/>
        </p:nvSpPr>
        <p:spPr>
          <a:xfrm>
            <a:off x="2468289" y="1818177"/>
            <a:ext cx="2272344" cy="674377"/>
          </a:xfrm>
          <a:prstGeom prst="rect">
            <a:avLst/>
          </a:prstGeom>
          <a:noFill/>
          <a:ln>
            <a:noFill/>
          </a:ln>
        </p:spPr>
        <p:txBody>
          <a:bodyPr spcFirstLastPara="1" wrap="square" lIns="91425" tIns="91425" rIns="91425" bIns="91425" anchor="b" anchorCtr="0">
            <a:noAutofit/>
          </a:bodyPr>
          <a:lstStyle/>
          <a:p>
            <a:pPr lvl="0" algn="ctr"/>
            <a:r>
              <a:rPr lang="en-US" dirty="0">
                <a:solidFill>
                  <a:schemeClr val="dk1"/>
                </a:solidFill>
                <a:latin typeface="Georgia" panose="02040502050405020303" pitchFamily="18" charset="0"/>
                <a:ea typeface="Montserrat"/>
                <a:cs typeface="Montserrat"/>
                <a:sym typeface="Montserrat"/>
              </a:rPr>
              <a:t>Documenting all source code used in the project</a:t>
            </a:r>
          </a:p>
        </p:txBody>
      </p:sp>
      <p:grpSp>
        <p:nvGrpSpPr>
          <p:cNvPr id="2" name="Group 1"/>
          <p:cNvGrpSpPr/>
          <p:nvPr/>
        </p:nvGrpSpPr>
        <p:grpSpPr>
          <a:xfrm>
            <a:off x="750298" y="1927914"/>
            <a:ext cx="7643382" cy="1898689"/>
            <a:chOff x="750298" y="1927914"/>
            <a:chExt cx="7643382" cy="1898689"/>
          </a:xfrm>
        </p:grpSpPr>
        <p:sp>
          <p:nvSpPr>
            <p:cNvPr id="2069" name="Google Shape;2069;p59"/>
            <p:cNvSpPr/>
            <p:nvPr/>
          </p:nvSpPr>
          <p:spPr>
            <a:xfrm rot="10800000">
              <a:off x="6484674" y="2871507"/>
              <a:ext cx="1909006" cy="955096"/>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190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073" name="Google Shape;2073;p59"/>
            <p:cNvSpPr/>
            <p:nvPr/>
          </p:nvSpPr>
          <p:spPr>
            <a:xfrm rot="10800000">
              <a:off x="4573201" y="1927914"/>
              <a:ext cx="1909049" cy="953666"/>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190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074" name="Google Shape;2074;p59"/>
            <p:cNvSpPr/>
            <p:nvPr/>
          </p:nvSpPr>
          <p:spPr>
            <a:xfrm rot="10800000">
              <a:off x="2661771" y="2871507"/>
              <a:ext cx="1909006" cy="955096"/>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190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075" name="Google Shape;2075;p59"/>
            <p:cNvSpPr/>
            <p:nvPr/>
          </p:nvSpPr>
          <p:spPr>
            <a:xfrm rot="10800000">
              <a:off x="750298" y="1927914"/>
              <a:ext cx="1909049" cy="953666"/>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190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076" name="Google Shape;2076;p59"/>
            <p:cNvSpPr/>
            <p:nvPr/>
          </p:nvSpPr>
          <p:spPr>
            <a:xfrm rot="10800000">
              <a:off x="6397730" y="2776039"/>
              <a:ext cx="159037" cy="159009"/>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077" name="Google Shape;2077;p59"/>
            <p:cNvSpPr/>
            <p:nvPr/>
          </p:nvSpPr>
          <p:spPr>
            <a:xfrm rot="10800000">
              <a:off x="4488802" y="2776039"/>
              <a:ext cx="158994" cy="159009"/>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078" name="Google Shape;2078;p59"/>
            <p:cNvSpPr/>
            <p:nvPr/>
          </p:nvSpPr>
          <p:spPr>
            <a:xfrm rot="10800000">
              <a:off x="2579832" y="2776039"/>
              <a:ext cx="158994" cy="159009"/>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sp>
        <p:nvSpPr>
          <p:cNvPr id="2079" name="Google Shape;2079;p59"/>
          <p:cNvSpPr txBox="1"/>
          <p:nvPr/>
        </p:nvSpPr>
        <p:spPr>
          <a:xfrm>
            <a:off x="4567576" y="3265870"/>
            <a:ext cx="1920300" cy="457200"/>
          </a:xfrm>
          <a:prstGeom prst="rect">
            <a:avLst/>
          </a:prstGeom>
          <a:noFill/>
          <a:ln>
            <a:noFill/>
          </a:ln>
        </p:spPr>
        <p:txBody>
          <a:bodyPr spcFirstLastPara="1" wrap="square" lIns="91425" tIns="91425" rIns="91425" bIns="91425" anchor="b" anchorCtr="0">
            <a:noAutofit/>
          </a:bodyPr>
          <a:lstStyle/>
          <a:p>
            <a:pPr lvl="0" algn="ctr"/>
            <a:r>
              <a:rPr lang="en-US" sz="2100" dirty="0">
                <a:solidFill>
                  <a:schemeClr val="dk1"/>
                </a:solidFill>
                <a:latin typeface="Georgia" panose="02040502050405020303" pitchFamily="18" charset="0"/>
                <a:ea typeface="Montserrat Black"/>
                <a:cs typeface="Montserrat Black"/>
                <a:sym typeface="Montserrat Black"/>
              </a:rPr>
              <a:t>TEST DATA</a:t>
            </a:r>
          </a:p>
        </p:txBody>
      </p:sp>
      <p:sp>
        <p:nvSpPr>
          <p:cNvPr id="2080" name="Google Shape;2080;p59"/>
          <p:cNvSpPr txBox="1"/>
          <p:nvPr/>
        </p:nvSpPr>
        <p:spPr>
          <a:xfrm>
            <a:off x="6140880" y="1271054"/>
            <a:ext cx="2642842" cy="457200"/>
          </a:xfrm>
          <a:prstGeom prst="rect">
            <a:avLst/>
          </a:prstGeom>
          <a:noFill/>
          <a:ln>
            <a:noFill/>
          </a:ln>
        </p:spPr>
        <p:txBody>
          <a:bodyPr spcFirstLastPara="1" wrap="square" lIns="91425" tIns="91425" rIns="91425" bIns="91425" anchor="t" anchorCtr="0">
            <a:noAutofit/>
          </a:bodyPr>
          <a:lstStyle/>
          <a:p>
            <a:pPr lvl="0" algn="ctr"/>
            <a:r>
              <a:rPr lang="en-US" sz="2100" dirty="0">
                <a:solidFill>
                  <a:schemeClr val="dk1"/>
                </a:solidFill>
                <a:latin typeface="Georgia" panose="02040502050405020303" pitchFamily="18" charset="0"/>
                <a:ea typeface="Montserrat Black"/>
                <a:cs typeface="Montserrat Black"/>
                <a:sym typeface="Montserrat Black"/>
              </a:rPr>
              <a:t>VIDEO DEMONSTRATION</a:t>
            </a:r>
          </a:p>
        </p:txBody>
      </p:sp>
      <p:sp>
        <p:nvSpPr>
          <p:cNvPr id="2081" name="Google Shape;2081;p59"/>
          <p:cNvSpPr txBox="1"/>
          <p:nvPr/>
        </p:nvSpPr>
        <p:spPr>
          <a:xfrm>
            <a:off x="6440230" y="1868100"/>
            <a:ext cx="2132788" cy="670484"/>
          </a:xfrm>
          <a:prstGeom prst="rect">
            <a:avLst/>
          </a:prstGeom>
          <a:noFill/>
          <a:ln>
            <a:noFill/>
          </a:ln>
        </p:spPr>
        <p:txBody>
          <a:bodyPr spcFirstLastPara="1" wrap="square" lIns="91425" tIns="91425" rIns="91425" bIns="91425" anchor="b" anchorCtr="0">
            <a:noAutofit/>
          </a:bodyPr>
          <a:lstStyle/>
          <a:p>
            <a:pPr lvl="0" algn="ctr"/>
            <a:r>
              <a:rPr lang="en-US" dirty="0">
                <a:solidFill>
                  <a:schemeClr val="dk1"/>
                </a:solidFill>
                <a:latin typeface="Georgia" panose="02040502050405020303" pitchFamily="18" charset="0"/>
                <a:ea typeface="Montserrat"/>
                <a:cs typeface="Montserrat"/>
                <a:sym typeface="Montserrat"/>
              </a:rPr>
              <a:t>Showcasing the working of the project.</a:t>
            </a:r>
          </a:p>
        </p:txBody>
      </p:sp>
      <p:sp>
        <p:nvSpPr>
          <p:cNvPr id="2082" name="Google Shape;2082;p59"/>
          <p:cNvSpPr txBox="1"/>
          <p:nvPr/>
        </p:nvSpPr>
        <p:spPr>
          <a:xfrm>
            <a:off x="383091" y="3726363"/>
            <a:ext cx="2592505" cy="578923"/>
          </a:xfrm>
          <a:prstGeom prst="rect">
            <a:avLst/>
          </a:prstGeom>
          <a:noFill/>
          <a:ln>
            <a:noFill/>
          </a:ln>
        </p:spPr>
        <p:txBody>
          <a:bodyPr spcFirstLastPara="1" wrap="square" lIns="91425" tIns="91425" rIns="91425" bIns="91425" anchor="t" anchorCtr="0">
            <a:noAutofit/>
          </a:bodyPr>
          <a:lstStyle/>
          <a:p>
            <a:pPr lvl="0" algn="ctr"/>
            <a:r>
              <a:rPr lang="en-US" dirty="0">
                <a:solidFill>
                  <a:schemeClr val="dk1"/>
                </a:solidFill>
                <a:latin typeface="Georgia" panose="02040502050405020303" pitchFamily="18" charset="0"/>
                <a:ea typeface="Montserrat"/>
                <a:cs typeface="Montserrat"/>
                <a:sym typeface="Montserrat"/>
              </a:rPr>
              <a:t>Include problem definition, flowcharts, and data diagrams.</a:t>
            </a:r>
          </a:p>
        </p:txBody>
      </p:sp>
      <p:sp>
        <p:nvSpPr>
          <p:cNvPr id="2083" name="Google Shape;2083;p59"/>
          <p:cNvSpPr txBox="1"/>
          <p:nvPr/>
        </p:nvSpPr>
        <p:spPr>
          <a:xfrm>
            <a:off x="4307207" y="3672403"/>
            <a:ext cx="2455311" cy="559456"/>
          </a:xfrm>
          <a:prstGeom prst="rect">
            <a:avLst/>
          </a:prstGeom>
          <a:noFill/>
          <a:ln>
            <a:noFill/>
          </a:ln>
        </p:spPr>
        <p:txBody>
          <a:bodyPr spcFirstLastPara="1" wrap="square" lIns="91425" tIns="91425" rIns="91425" bIns="91425" anchor="t" anchorCtr="0">
            <a:noAutofit/>
          </a:bodyPr>
          <a:lstStyle/>
          <a:p>
            <a:pPr lvl="0" algn="ctr"/>
            <a:r>
              <a:rPr lang="en-US" dirty="0">
                <a:solidFill>
                  <a:schemeClr val="dk1"/>
                </a:solidFill>
                <a:latin typeface="Georgia" panose="02040502050405020303" pitchFamily="18" charset="0"/>
                <a:ea typeface="Montserrat"/>
                <a:cs typeface="Montserrat"/>
                <a:sym typeface="Montserrat"/>
              </a:rPr>
              <a:t>Provide test data and project installation instructions.</a:t>
            </a:r>
          </a:p>
        </p:txBody>
      </p:sp>
      <p:grpSp>
        <p:nvGrpSpPr>
          <p:cNvPr id="2084" name="Google Shape;2084;p59"/>
          <p:cNvGrpSpPr/>
          <p:nvPr/>
        </p:nvGrpSpPr>
        <p:grpSpPr>
          <a:xfrm>
            <a:off x="7225927" y="2753510"/>
            <a:ext cx="426501" cy="536674"/>
            <a:chOff x="2636386" y="3145176"/>
            <a:chExt cx="478408" cy="601990"/>
          </a:xfrm>
        </p:grpSpPr>
        <p:sp>
          <p:nvSpPr>
            <p:cNvPr id="2085" name="Google Shape;2085;p59"/>
            <p:cNvSpPr/>
            <p:nvPr/>
          </p:nvSpPr>
          <p:spPr>
            <a:xfrm>
              <a:off x="2849653" y="3556785"/>
              <a:ext cx="51874" cy="17678"/>
            </a:xfrm>
            <a:custGeom>
              <a:avLst/>
              <a:gdLst/>
              <a:ahLst/>
              <a:cxnLst/>
              <a:rect l="l" t="t" r="r" b="b"/>
              <a:pathLst>
                <a:path w="1564" h="533" extrusionOk="0">
                  <a:moveTo>
                    <a:pt x="266" y="0"/>
                  </a:moveTo>
                  <a:cubicBezTo>
                    <a:pt x="119" y="0"/>
                    <a:pt x="0" y="119"/>
                    <a:pt x="0" y="266"/>
                  </a:cubicBezTo>
                  <a:cubicBezTo>
                    <a:pt x="0" y="413"/>
                    <a:pt x="119" y="532"/>
                    <a:pt x="266" y="532"/>
                  </a:cubicBezTo>
                  <a:lnTo>
                    <a:pt x="1297" y="532"/>
                  </a:lnTo>
                  <a:cubicBezTo>
                    <a:pt x="1444" y="532"/>
                    <a:pt x="1563" y="413"/>
                    <a:pt x="1563" y="266"/>
                  </a:cubicBezTo>
                  <a:cubicBezTo>
                    <a:pt x="1563" y="119"/>
                    <a:pt x="1444" y="0"/>
                    <a:pt x="1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086" name="Google Shape;2086;p59"/>
            <p:cNvSpPr/>
            <p:nvPr/>
          </p:nvSpPr>
          <p:spPr>
            <a:xfrm>
              <a:off x="2895093" y="3384513"/>
              <a:ext cx="120232" cy="79171"/>
            </a:xfrm>
            <a:custGeom>
              <a:avLst/>
              <a:gdLst/>
              <a:ahLst/>
              <a:cxnLst/>
              <a:rect l="l" t="t" r="r" b="b"/>
              <a:pathLst>
                <a:path w="3625" h="2387" extrusionOk="0">
                  <a:moveTo>
                    <a:pt x="1812" y="965"/>
                  </a:moveTo>
                  <a:cubicBezTo>
                    <a:pt x="1939" y="965"/>
                    <a:pt x="2041" y="1068"/>
                    <a:pt x="2041" y="1194"/>
                  </a:cubicBezTo>
                  <a:cubicBezTo>
                    <a:pt x="2041" y="1319"/>
                    <a:pt x="1939" y="1422"/>
                    <a:pt x="1812" y="1422"/>
                  </a:cubicBezTo>
                  <a:cubicBezTo>
                    <a:pt x="1685" y="1422"/>
                    <a:pt x="1582" y="1319"/>
                    <a:pt x="1582" y="1194"/>
                  </a:cubicBezTo>
                  <a:cubicBezTo>
                    <a:pt x="1582" y="1067"/>
                    <a:pt x="1685" y="965"/>
                    <a:pt x="1812" y="965"/>
                  </a:cubicBezTo>
                  <a:close/>
                  <a:moveTo>
                    <a:pt x="2306" y="617"/>
                  </a:moveTo>
                  <a:lnTo>
                    <a:pt x="2306" y="617"/>
                  </a:lnTo>
                  <a:cubicBezTo>
                    <a:pt x="2607" y="722"/>
                    <a:pt x="2870" y="921"/>
                    <a:pt x="3055" y="1194"/>
                  </a:cubicBezTo>
                  <a:cubicBezTo>
                    <a:pt x="2870" y="1466"/>
                    <a:pt x="2608" y="1665"/>
                    <a:pt x="2306" y="1770"/>
                  </a:cubicBezTo>
                  <a:cubicBezTo>
                    <a:pt x="2469" y="1630"/>
                    <a:pt x="2573" y="1424"/>
                    <a:pt x="2573" y="1193"/>
                  </a:cubicBezTo>
                  <a:cubicBezTo>
                    <a:pt x="2573" y="963"/>
                    <a:pt x="2469" y="757"/>
                    <a:pt x="2306" y="617"/>
                  </a:cubicBezTo>
                  <a:close/>
                  <a:moveTo>
                    <a:pt x="1317" y="617"/>
                  </a:moveTo>
                  <a:lnTo>
                    <a:pt x="1317" y="617"/>
                  </a:lnTo>
                  <a:cubicBezTo>
                    <a:pt x="1154" y="757"/>
                    <a:pt x="1050" y="963"/>
                    <a:pt x="1050" y="1194"/>
                  </a:cubicBezTo>
                  <a:cubicBezTo>
                    <a:pt x="1050" y="1424"/>
                    <a:pt x="1154" y="1631"/>
                    <a:pt x="1317" y="1771"/>
                  </a:cubicBezTo>
                  <a:cubicBezTo>
                    <a:pt x="1017" y="1666"/>
                    <a:pt x="754" y="1466"/>
                    <a:pt x="569" y="1194"/>
                  </a:cubicBezTo>
                  <a:cubicBezTo>
                    <a:pt x="754" y="921"/>
                    <a:pt x="1017" y="721"/>
                    <a:pt x="1317" y="617"/>
                  </a:cubicBezTo>
                  <a:close/>
                  <a:moveTo>
                    <a:pt x="1812" y="1"/>
                  </a:moveTo>
                  <a:cubicBezTo>
                    <a:pt x="1109" y="1"/>
                    <a:pt x="465" y="357"/>
                    <a:pt x="91" y="954"/>
                  </a:cubicBezTo>
                  <a:cubicBezTo>
                    <a:pt x="0" y="1100"/>
                    <a:pt x="0" y="1287"/>
                    <a:pt x="91" y="1433"/>
                  </a:cubicBezTo>
                  <a:cubicBezTo>
                    <a:pt x="465" y="2030"/>
                    <a:pt x="1109" y="2386"/>
                    <a:pt x="1812" y="2386"/>
                  </a:cubicBezTo>
                  <a:cubicBezTo>
                    <a:pt x="2516" y="2386"/>
                    <a:pt x="3158" y="2030"/>
                    <a:pt x="3532" y="1433"/>
                  </a:cubicBezTo>
                  <a:cubicBezTo>
                    <a:pt x="3624" y="1287"/>
                    <a:pt x="3624" y="1100"/>
                    <a:pt x="3532" y="954"/>
                  </a:cubicBezTo>
                  <a:cubicBezTo>
                    <a:pt x="3158" y="357"/>
                    <a:pt x="2515" y="1"/>
                    <a:pt x="18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087" name="Google Shape;2087;p59"/>
            <p:cNvSpPr/>
            <p:nvPr/>
          </p:nvSpPr>
          <p:spPr>
            <a:xfrm>
              <a:off x="2893335" y="3344745"/>
              <a:ext cx="115821" cy="29121"/>
            </a:xfrm>
            <a:custGeom>
              <a:avLst/>
              <a:gdLst/>
              <a:ahLst/>
              <a:cxnLst/>
              <a:rect l="l" t="t" r="r" b="b"/>
              <a:pathLst>
                <a:path w="3492" h="878" extrusionOk="0">
                  <a:moveTo>
                    <a:pt x="1746" y="1"/>
                  </a:moveTo>
                  <a:cubicBezTo>
                    <a:pt x="1209" y="1"/>
                    <a:pt x="673" y="125"/>
                    <a:pt x="183" y="374"/>
                  </a:cubicBezTo>
                  <a:cubicBezTo>
                    <a:pt x="53" y="441"/>
                    <a:pt x="1" y="601"/>
                    <a:pt x="67" y="732"/>
                  </a:cubicBezTo>
                  <a:cubicBezTo>
                    <a:pt x="115" y="824"/>
                    <a:pt x="208" y="877"/>
                    <a:pt x="305" y="877"/>
                  </a:cubicBezTo>
                  <a:cubicBezTo>
                    <a:pt x="345" y="877"/>
                    <a:pt x="386" y="868"/>
                    <a:pt x="425" y="849"/>
                  </a:cubicBezTo>
                  <a:cubicBezTo>
                    <a:pt x="838" y="638"/>
                    <a:pt x="1292" y="532"/>
                    <a:pt x="1746" y="532"/>
                  </a:cubicBezTo>
                  <a:cubicBezTo>
                    <a:pt x="2200" y="532"/>
                    <a:pt x="2653" y="638"/>
                    <a:pt x="3067" y="849"/>
                  </a:cubicBezTo>
                  <a:cubicBezTo>
                    <a:pt x="3106" y="868"/>
                    <a:pt x="3147" y="878"/>
                    <a:pt x="3188" y="878"/>
                  </a:cubicBezTo>
                  <a:cubicBezTo>
                    <a:pt x="3284" y="878"/>
                    <a:pt x="3378" y="824"/>
                    <a:pt x="3425" y="732"/>
                  </a:cubicBezTo>
                  <a:cubicBezTo>
                    <a:pt x="3492" y="601"/>
                    <a:pt x="3439" y="441"/>
                    <a:pt x="3309" y="374"/>
                  </a:cubicBezTo>
                  <a:cubicBezTo>
                    <a:pt x="2820" y="125"/>
                    <a:pt x="2283" y="1"/>
                    <a:pt x="17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088" name="Google Shape;2088;p59"/>
            <p:cNvSpPr/>
            <p:nvPr/>
          </p:nvSpPr>
          <p:spPr>
            <a:xfrm>
              <a:off x="2730250" y="3349223"/>
              <a:ext cx="114163" cy="114096"/>
            </a:xfrm>
            <a:custGeom>
              <a:avLst/>
              <a:gdLst/>
              <a:ahLst/>
              <a:cxnLst/>
              <a:rect l="l" t="t" r="r" b="b"/>
              <a:pathLst>
                <a:path w="3442" h="3440" extrusionOk="0">
                  <a:moveTo>
                    <a:pt x="1720" y="532"/>
                  </a:moveTo>
                  <a:cubicBezTo>
                    <a:pt x="2285" y="532"/>
                    <a:pt x="2757" y="926"/>
                    <a:pt x="2879" y="1454"/>
                  </a:cubicBezTo>
                  <a:lnTo>
                    <a:pt x="563" y="1454"/>
                  </a:lnTo>
                  <a:cubicBezTo>
                    <a:pt x="684" y="926"/>
                    <a:pt x="1157" y="532"/>
                    <a:pt x="1720" y="532"/>
                  </a:cubicBezTo>
                  <a:close/>
                  <a:moveTo>
                    <a:pt x="2879" y="1986"/>
                  </a:moveTo>
                  <a:cubicBezTo>
                    <a:pt x="2757" y="2514"/>
                    <a:pt x="2285" y="2908"/>
                    <a:pt x="1720" y="2908"/>
                  </a:cubicBezTo>
                  <a:cubicBezTo>
                    <a:pt x="1157" y="2908"/>
                    <a:pt x="684" y="2514"/>
                    <a:pt x="563" y="1986"/>
                  </a:cubicBezTo>
                  <a:close/>
                  <a:moveTo>
                    <a:pt x="1720" y="0"/>
                  </a:moveTo>
                  <a:cubicBezTo>
                    <a:pt x="773" y="0"/>
                    <a:pt x="1" y="771"/>
                    <a:pt x="1" y="1720"/>
                  </a:cubicBezTo>
                  <a:cubicBezTo>
                    <a:pt x="1" y="2669"/>
                    <a:pt x="773" y="3440"/>
                    <a:pt x="1720" y="3440"/>
                  </a:cubicBezTo>
                  <a:cubicBezTo>
                    <a:pt x="2669" y="3440"/>
                    <a:pt x="3441" y="2669"/>
                    <a:pt x="3441" y="1720"/>
                  </a:cubicBezTo>
                  <a:cubicBezTo>
                    <a:pt x="3441" y="771"/>
                    <a:pt x="2669" y="0"/>
                    <a:pt x="17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089" name="Google Shape;2089;p59"/>
            <p:cNvSpPr/>
            <p:nvPr/>
          </p:nvSpPr>
          <p:spPr>
            <a:xfrm>
              <a:off x="2636386" y="3145176"/>
              <a:ext cx="478408" cy="601990"/>
            </a:xfrm>
            <a:custGeom>
              <a:avLst/>
              <a:gdLst/>
              <a:ahLst/>
              <a:cxnLst/>
              <a:rect l="l" t="t" r="r" b="b"/>
              <a:pathLst>
                <a:path w="14424" h="18150" extrusionOk="0">
                  <a:moveTo>
                    <a:pt x="7369" y="533"/>
                  </a:moveTo>
                  <a:cubicBezTo>
                    <a:pt x="7983" y="533"/>
                    <a:pt x="8481" y="1031"/>
                    <a:pt x="8481" y="1644"/>
                  </a:cubicBezTo>
                  <a:lnTo>
                    <a:pt x="8481" y="2346"/>
                  </a:lnTo>
                  <a:cubicBezTo>
                    <a:pt x="8109" y="2318"/>
                    <a:pt x="7698" y="2305"/>
                    <a:pt x="7238" y="2305"/>
                  </a:cubicBezTo>
                  <a:lnTo>
                    <a:pt x="7185" y="2305"/>
                  </a:lnTo>
                  <a:cubicBezTo>
                    <a:pt x="6070" y="2305"/>
                    <a:pt x="4659" y="2372"/>
                    <a:pt x="3640" y="2887"/>
                  </a:cubicBezTo>
                  <a:cubicBezTo>
                    <a:pt x="3203" y="3108"/>
                    <a:pt x="2859" y="3395"/>
                    <a:pt x="2607" y="3752"/>
                  </a:cubicBezTo>
                  <a:lnTo>
                    <a:pt x="2607" y="1644"/>
                  </a:lnTo>
                  <a:cubicBezTo>
                    <a:pt x="2607" y="1031"/>
                    <a:pt x="3106" y="533"/>
                    <a:pt x="3719" y="533"/>
                  </a:cubicBezTo>
                  <a:close/>
                  <a:moveTo>
                    <a:pt x="5728" y="2898"/>
                  </a:moveTo>
                  <a:lnTo>
                    <a:pt x="5728" y="3998"/>
                  </a:lnTo>
                  <a:lnTo>
                    <a:pt x="3087" y="3998"/>
                  </a:lnTo>
                  <a:cubicBezTo>
                    <a:pt x="3286" y="3739"/>
                    <a:pt x="3549" y="3529"/>
                    <a:pt x="3880" y="3361"/>
                  </a:cubicBezTo>
                  <a:cubicBezTo>
                    <a:pt x="4346" y="3125"/>
                    <a:pt x="4940" y="2975"/>
                    <a:pt x="5728" y="2898"/>
                  </a:cubicBezTo>
                  <a:close/>
                  <a:moveTo>
                    <a:pt x="1304" y="4935"/>
                  </a:moveTo>
                  <a:cubicBezTo>
                    <a:pt x="1456" y="4935"/>
                    <a:pt x="1579" y="5060"/>
                    <a:pt x="1579" y="5212"/>
                  </a:cubicBezTo>
                  <a:cubicBezTo>
                    <a:pt x="1579" y="5363"/>
                    <a:pt x="1456" y="5487"/>
                    <a:pt x="1304" y="5487"/>
                  </a:cubicBezTo>
                  <a:cubicBezTo>
                    <a:pt x="1152" y="5487"/>
                    <a:pt x="1029" y="5363"/>
                    <a:pt x="1029" y="5212"/>
                  </a:cubicBezTo>
                  <a:cubicBezTo>
                    <a:pt x="1029" y="5060"/>
                    <a:pt x="1152" y="4935"/>
                    <a:pt x="1304" y="4935"/>
                  </a:cubicBezTo>
                  <a:close/>
                  <a:moveTo>
                    <a:pt x="2075" y="5448"/>
                  </a:moveTo>
                  <a:lnTo>
                    <a:pt x="2075" y="6797"/>
                  </a:lnTo>
                  <a:cubicBezTo>
                    <a:pt x="2033" y="6895"/>
                    <a:pt x="1996" y="6994"/>
                    <a:pt x="1965" y="7097"/>
                  </a:cubicBezTo>
                  <a:lnTo>
                    <a:pt x="1570" y="7097"/>
                  </a:lnTo>
                  <a:lnTo>
                    <a:pt x="1570" y="5972"/>
                  </a:lnTo>
                  <a:cubicBezTo>
                    <a:pt x="1810" y="5888"/>
                    <a:pt x="2000" y="5693"/>
                    <a:pt x="2075" y="5448"/>
                  </a:cubicBezTo>
                  <a:close/>
                  <a:moveTo>
                    <a:pt x="1861" y="7629"/>
                  </a:moveTo>
                  <a:cubicBezTo>
                    <a:pt x="1854" y="7709"/>
                    <a:pt x="1850" y="7791"/>
                    <a:pt x="1850" y="7872"/>
                  </a:cubicBezTo>
                  <a:cubicBezTo>
                    <a:pt x="1850" y="8254"/>
                    <a:pt x="1930" y="8616"/>
                    <a:pt x="2073" y="8946"/>
                  </a:cubicBezTo>
                  <a:lnTo>
                    <a:pt x="814" y="8946"/>
                  </a:lnTo>
                  <a:lnTo>
                    <a:pt x="814" y="7783"/>
                  </a:lnTo>
                  <a:cubicBezTo>
                    <a:pt x="814" y="7697"/>
                    <a:pt x="883" y="7629"/>
                    <a:pt x="968" y="7629"/>
                  </a:cubicBezTo>
                  <a:close/>
                  <a:moveTo>
                    <a:pt x="5728" y="4530"/>
                  </a:moveTo>
                  <a:lnTo>
                    <a:pt x="5728" y="5441"/>
                  </a:lnTo>
                  <a:cubicBezTo>
                    <a:pt x="5628" y="5392"/>
                    <a:pt x="5525" y="5349"/>
                    <a:pt x="5418" y="5313"/>
                  </a:cubicBezTo>
                  <a:cubicBezTo>
                    <a:pt x="5390" y="5304"/>
                    <a:pt x="5361" y="5299"/>
                    <a:pt x="5332" y="5299"/>
                  </a:cubicBezTo>
                  <a:cubicBezTo>
                    <a:pt x="5222" y="5299"/>
                    <a:pt x="5119" y="5369"/>
                    <a:pt x="5081" y="5480"/>
                  </a:cubicBezTo>
                  <a:cubicBezTo>
                    <a:pt x="5034" y="5618"/>
                    <a:pt x="5109" y="5769"/>
                    <a:pt x="5248" y="5816"/>
                  </a:cubicBezTo>
                  <a:cubicBezTo>
                    <a:pt x="6129" y="6115"/>
                    <a:pt x="6720" y="6941"/>
                    <a:pt x="6720" y="7872"/>
                  </a:cubicBezTo>
                  <a:cubicBezTo>
                    <a:pt x="6720" y="9068"/>
                    <a:pt x="5748" y="10041"/>
                    <a:pt x="4550" y="10041"/>
                  </a:cubicBezTo>
                  <a:cubicBezTo>
                    <a:pt x="3354" y="10041"/>
                    <a:pt x="2381" y="9068"/>
                    <a:pt x="2381" y="7872"/>
                  </a:cubicBezTo>
                  <a:cubicBezTo>
                    <a:pt x="2382" y="6969"/>
                    <a:pt x="2950" y="6152"/>
                    <a:pt x="3795" y="5838"/>
                  </a:cubicBezTo>
                  <a:cubicBezTo>
                    <a:pt x="3932" y="5787"/>
                    <a:pt x="4003" y="5634"/>
                    <a:pt x="3952" y="5496"/>
                  </a:cubicBezTo>
                  <a:cubicBezTo>
                    <a:pt x="3912" y="5389"/>
                    <a:pt x="3810" y="5323"/>
                    <a:pt x="3702" y="5323"/>
                  </a:cubicBezTo>
                  <a:cubicBezTo>
                    <a:pt x="3671" y="5323"/>
                    <a:pt x="3640" y="5328"/>
                    <a:pt x="3610" y="5339"/>
                  </a:cubicBezTo>
                  <a:cubicBezTo>
                    <a:pt x="3223" y="5484"/>
                    <a:pt x="2882" y="5712"/>
                    <a:pt x="2607" y="5999"/>
                  </a:cubicBezTo>
                  <a:lnTo>
                    <a:pt x="2607" y="5683"/>
                  </a:lnTo>
                  <a:cubicBezTo>
                    <a:pt x="2607" y="5239"/>
                    <a:pt x="2667" y="4857"/>
                    <a:pt x="2793" y="4530"/>
                  </a:cubicBezTo>
                  <a:close/>
                  <a:moveTo>
                    <a:pt x="12349" y="7641"/>
                  </a:moveTo>
                  <a:cubicBezTo>
                    <a:pt x="12950" y="7725"/>
                    <a:pt x="13415" y="8243"/>
                    <a:pt x="13415" y="8867"/>
                  </a:cubicBezTo>
                  <a:lnTo>
                    <a:pt x="13415" y="9029"/>
                  </a:lnTo>
                  <a:cubicBezTo>
                    <a:pt x="13415" y="9658"/>
                    <a:pt x="12942" y="10180"/>
                    <a:pt x="12332" y="10257"/>
                  </a:cubicBezTo>
                  <a:cubicBezTo>
                    <a:pt x="12342" y="10125"/>
                    <a:pt x="12349" y="9991"/>
                    <a:pt x="12349" y="9857"/>
                  </a:cubicBezTo>
                  <a:lnTo>
                    <a:pt x="12349" y="9214"/>
                  </a:lnTo>
                  <a:lnTo>
                    <a:pt x="12653" y="9214"/>
                  </a:lnTo>
                  <a:cubicBezTo>
                    <a:pt x="12800" y="9214"/>
                    <a:pt x="12919" y="9095"/>
                    <a:pt x="12919" y="8948"/>
                  </a:cubicBezTo>
                  <a:cubicBezTo>
                    <a:pt x="12919" y="8801"/>
                    <a:pt x="12800" y="8682"/>
                    <a:pt x="12653" y="8682"/>
                  </a:cubicBezTo>
                  <a:lnTo>
                    <a:pt x="12349" y="8682"/>
                  </a:lnTo>
                  <a:lnTo>
                    <a:pt x="12349" y="7641"/>
                  </a:lnTo>
                  <a:close/>
                  <a:moveTo>
                    <a:pt x="2075" y="9478"/>
                  </a:moveTo>
                  <a:lnTo>
                    <a:pt x="2075" y="9857"/>
                  </a:lnTo>
                  <a:cubicBezTo>
                    <a:pt x="2075" y="9994"/>
                    <a:pt x="2081" y="10132"/>
                    <a:pt x="2091" y="10267"/>
                  </a:cubicBezTo>
                  <a:lnTo>
                    <a:pt x="968" y="10267"/>
                  </a:lnTo>
                  <a:cubicBezTo>
                    <a:pt x="883" y="10267"/>
                    <a:pt x="814" y="10199"/>
                    <a:pt x="814" y="10113"/>
                  </a:cubicBezTo>
                  <a:lnTo>
                    <a:pt x="814" y="9478"/>
                  </a:lnTo>
                  <a:close/>
                  <a:moveTo>
                    <a:pt x="4185" y="10548"/>
                  </a:moveTo>
                  <a:cubicBezTo>
                    <a:pt x="4305" y="10564"/>
                    <a:pt x="4427" y="10573"/>
                    <a:pt x="4550" y="10573"/>
                  </a:cubicBezTo>
                  <a:cubicBezTo>
                    <a:pt x="4568" y="10573"/>
                    <a:pt x="4584" y="10573"/>
                    <a:pt x="4601" y="10572"/>
                  </a:cubicBezTo>
                  <a:lnTo>
                    <a:pt x="4601" y="10888"/>
                  </a:lnTo>
                  <a:lnTo>
                    <a:pt x="4185" y="10888"/>
                  </a:lnTo>
                  <a:lnTo>
                    <a:pt x="4185" y="10548"/>
                  </a:lnTo>
                  <a:close/>
                  <a:moveTo>
                    <a:pt x="4601" y="12885"/>
                  </a:moveTo>
                  <a:lnTo>
                    <a:pt x="4601" y="13603"/>
                  </a:lnTo>
                  <a:lnTo>
                    <a:pt x="4223" y="13334"/>
                  </a:lnTo>
                  <a:cubicBezTo>
                    <a:pt x="4207" y="13317"/>
                    <a:pt x="4187" y="13274"/>
                    <a:pt x="4185" y="13254"/>
                  </a:cubicBezTo>
                  <a:lnTo>
                    <a:pt x="4185" y="12885"/>
                  </a:lnTo>
                  <a:close/>
                  <a:moveTo>
                    <a:pt x="2607" y="9745"/>
                  </a:moveTo>
                  <a:cubicBezTo>
                    <a:pt x="2896" y="10045"/>
                    <a:pt x="3253" y="10278"/>
                    <a:pt x="3654" y="10419"/>
                  </a:cubicBezTo>
                  <a:lnTo>
                    <a:pt x="3654" y="10976"/>
                  </a:lnTo>
                  <a:cubicBezTo>
                    <a:pt x="3654" y="11220"/>
                    <a:pt x="3852" y="11419"/>
                    <a:pt x="4097" y="11419"/>
                  </a:cubicBezTo>
                  <a:lnTo>
                    <a:pt x="4689" y="11419"/>
                  </a:lnTo>
                  <a:cubicBezTo>
                    <a:pt x="4933" y="11419"/>
                    <a:pt x="5133" y="11220"/>
                    <a:pt x="5133" y="10976"/>
                  </a:cubicBezTo>
                  <a:lnTo>
                    <a:pt x="5133" y="10510"/>
                  </a:lnTo>
                  <a:cubicBezTo>
                    <a:pt x="5341" y="10464"/>
                    <a:pt x="5540" y="10394"/>
                    <a:pt x="5728" y="10302"/>
                  </a:cubicBezTo>
                  <a:lnTo>
                    <a:pt x="5728" y="14193"/>
                  </a:lnTo>
                  <a:cubicBezTo>
                    <a:pt x="5523" y="14124"/>
                    <a:pt x="5324" y="14041"/>
                    <a:pt x="5132" y="13944"/>
                  </a:cubicBezTo>
                  <a:cubicBezTo>
                    <a:pt x="5132" y="13939"/>
                    <a:pt x="5133" y="13934"/>
                    <a:pt x="5133" y="13930"/>
                  </a:cubicBezTo>
                  <a:lnTo>
                    <a:pt x="5133" y="12796"/>
                  </a:lnTo>
                  <a:cubicBezTo>
                    <a:pt x="5133" y="12552"/>
                    <a:pt x="4933" y="12353"/>
                    <a:pt x="4689" y="12353"/>
                  </a:cubicBezTo>
                  <a:lnTo>
                    <a:pt x="4097" y="12353"/>
                  </a:lnTo>
                  <a:cubicBezTo>
                    <a:pt x="3862" y="12353"/>
                    <a:pt x="3670" y="12535"/>
                    <a:pt x="3655" y="12766"/>
                  </a:cubicBezTo>
                  <a:cubicBezTo>
                    <a:pt x="3001" y="11975"/>
                    <a:pt x="2607" y="10961"/>
                    <a:pt x="2607" y="9857"/>
                  </a:cubicBezTo>
                  <a:lnTo>
                    <a:pt x="2607" y="9745"/>
                  </a:lnTo>
                  <a:close/>
                  <a:moveTo>
                    <a:pt x="5627" y="14719"/>
                  </a:moveTo>
                  <a:cubicBezTo>
                    <a:pt x="6119" y="14876"/>
                    <a:pt x="6642" y="14962"/>
                    <a:pt x="7185" y="14962"/>
                  </a:cubicBezTo>
                  <a:lnTo>
                    <a:pt x="7238" y="14962"/>
                  </a:lnTo>
                  <a:cubicBezTo>
                    <a:pt x="7773" y="14962"/>
                    <a:pt x="8297" y="14881"/>
                    <a:pt x="8796" y="14721"/>
                  </a:cubicBezTo>
                  <a:lnTo>
                    <a:pt x="8796" y="15363"/>
                  </a:lnTo>
                  <a:lnTo>
                    <a:pt x="5627" y="15363"/>
                  </a:lnTo>
                  <a:lnTo>
                    <a:pt x="5627" y="14719"/>
                  </a:lnTo>
                  <a:close/>
                  <a:moveTo>
                    <a:pt x="13448" y="15895"/>
                  </a:moveTo>
                  <a:cubicBezTo>
                    <a:pt x="13693" y="15895"/>
                    <a:pt x="13892" y="16094"/>
                    <a:pt x="13892" y="16338"/>
                  </a:cubicBezTo>
                  <a:lnTo>
                    <a:pt x="13892" y="17619"/>
                  </a:lnTo>
                  <a:lnTo>
                    <a:pt x="533" y="17619"/>
                  </a:lnTo>
                  <a:lnTo>
                    <a:pt x="533" y="16338"/>
                  </a:lnTo>
                  <a:cubicBezTo>
                    <a:pt x="533" y="16094"/>
                    <a:pt x="731" y="15895"/>
                    <a:pt x="975" y="15895"/>
                  </a:cubicBezTo>
                  <a:close/>
                  <a:moveTo>
                    <a:pt x="3719" y="1"/>
                  </a:moveTo>
                  <a:cubicBezTo>
                    <a:pt x="2812" y="1"/>
                    <a:pt x="2075" y="737"/>
                    <a:pt x="2075" y="1643"/>
                  </a:cubicBezTo>
                  <a:lnTo>
                    <a:pt x="2075" y="4973"/>
                  </a:lnTo>
                  <a:cubicBezTo>
                    <a:pt x="1973" y="4644"/>
                    <a:pt x="1666" y="4404"/>
                    <a:pt x="1304" y="4404"/>
                  </a:cubicBezTo>
                  <a:cubicBezTo>
                    <a:pt x="858" y="4404"/>
                    <a:pt x="497" y="4766"/>
                    <a:pt x="497" y="5211"/>
                  </a:cubicBezTo>
                  <a:cubicBezTo>
                    <a:pt x="497" y="5563"/>
                    <a:pt x="723" y="5863"/>
                    <a:pt x="1038" y="5972"/>
                  </a:cubicBezTo>
                  <a:lnTo>
                    <a:pt x="1038" y="7097"/>
                  </a:lnTo>
                  <a:lnTo>
                    <a:pt x="968" y="7097"/>
                  </a:lnTo>
                  <a:cubicBezTo>
                    <a:pt x="589" y="7097"/>
                    <a:pt x="282" y="7405"/>
                    <a:pt x="282" y="7783"/>
                  </a:cubicBezTo>
                  <a:lnTo>
                    <a:pt x="282" y="10113"/>
                  </a:lnTo>
                  <a:cubicBezTo>
                    <a:pt x="282" y="10491"/>
                    <a:pt x="589" y="10798"/>
                    <a:pt x="968" y="10798"/>
                  </a:cubicBezTo>
                  <a:lnTo>
                    <a:pt x="2162" y="10798"/>
                  </a:lnTo>
                  <a:cubicBezTo>
                    <a:pt x="2474" y="12459"/>
                    <a:pt x="3593" y="13840"/>
                    <a:pt x="5097" y="14515"/>
                  </a:cubicBezTo>
                  <a:lnTo>
                    <a:pt x="5097" y="15363"/>
                  </a:lnTo>
                  <a:lnTo>
                    <a:pt x="975" y="15363"/>
                  </a:lnTo>
                  <a:cubicBezTo>
                    <a:pt x="437" y="15363"/>
                    <a:pt x="1" y="15800"/>
                    <a:pt x="1" y="16338"/>
                  </a:cubicBezTo>
                  <a:lnTo>
                    <a:pt x="1" y="17884"/>
                  </a:lnTo>
                  <a:cubicBezTo>
                    <a:pt x="1" y="18031"/>
                    <a:pt x="119" y="18150"/>
                    <a:pt x="267" y="18150"/>
                  </a:cubicBezTo>
                  <a:lnTo>
                    <a:pt x="14158" y="18150"/>
                  </a:lnTo>
                  <a:cubicBezTo>
                    <a:pt x="14304" y="18150"/>
                    <a:pt x="14424" y="18031"/>
                    <a:pt x="14424" y="17884"/>
                  </a:cubicBezTo>
                  <a:lnTo>
                    <a:pt x="14424" y="16338"/>
                  </a:lnTo>
                  <a:cubicBezTo>
                    <a:pt x="14424" y="15800"/>
                    <a:pt x="13986" y="15363"/>
                    <a:pt x="13448" y="15363"/>
                  </a:cubicBezTo>
                  <a:lnTo>
                    <a:pt x="9327" y="15363"/>
                  </a:lnTo>
                  <a:lnTo>
                    <a:pt x="9327" y="14517"/>
                  </a:lnTo>
                  <a:cubicBezTo>
                    <a:pt x="9646" y="14374"/>
                    <a:pt x="9951" y="14199"/>
                    <a:pt x="10240" y="13989"/>
                  </a:cubicBezTo>
                  <a:cubicBezTo>
                    <a:pt x="10358" y="13903"/>
                    <a:pt x="10384" y="13737"/>
                    <a:pt x="10298" y="13618"/>
                  </a:cubicBezTo>
                  <a:cubicBezTo>
                    <a:pt x="10246" y="13546"/>
                    <a:pt x="10165" y="13508"/>
                    <a:pt x="10083" y="13508"/>
                  </a:cubicBezTo>
                  <a:cubicBezTo>
                    <a:pt x="10029" y="13508"/>
                    <a:pt x="9974" y="13525"/>
                    <a:pt x="9927" y="13559"/>
                  </a:cubicBezTo>
                  <a:cubicBezTo>
                    <a:pt x="9142" y="14129"/>
                    <a:pt x="8213" y="14430"/>
                    <a:pt x="7238" y="14430"/>
                  </a:cubicBezTo>
                  <a:lnTo>
                    <a:pt x="7185" y="14430"/>
                  </a:lnTo>
                  <a:cubicBezTo>
                    <a:pt x="6869" y="14430"/>
                    <a:pt x="6559" y="14398"/>
                    <a:pt x="6260" y="14336"/>
                  </a:cubicBezTo>
                  <a:lnTo>
                    <a:pt x="6260" y="12053"/>
                  </a:lnTo>
                  <a:lnTo>
                    <a:pt x="8340" y="12053"/>
                  </a:lnTo>
                  <a:cubicBezTo>
                    <a:pt x="8487" y="12053"/>
                    <a:pt x="8606" y="11934"/>
                    <a:pt x="8606" y="11787"/>
                  </a:cubicBezTo>
                  <a:cubicBezTo>
                    <a:pt x="8606" y="11640"/>
                    <a:pt x="8487" y="11521"/>
                    <a:pt x="8340" y="11521"/>
                  </a:cubicBezTo>
                  <a:lnTo>
                    <a:pt x="6260" y="11521"/>
                  </a:lnTo>
                  <a:lnTo>
                    <a:pt x="6260" y="9961"/>
                  </a:lnTo>
                  <a:cubicBezTo>
                    <a:pt x="6423" y="9828"/>
                    <a:pt x="6571" y="9676"/>
                    <a:pt x="6699" y="9508"/>
                  </a:cubicBezTo>
                  <a:lnTo>
                    <a:pt x="6699" y="9912"/>
                  </a:lnTo>
                  <a:cubicBezTo>
                    <a:pt x="6699" y="10254"/>
                    <a:pt x="6977" y="10533"/>
                    <a:pt x="7320" y="10533"/>
                  </a:cubicBezTo>
                  <a:lnTo>
                    <a:pt x="7882" y="10533"/>
                  </a:lnTo>
                  <a:cubicBezTo>
                    <a:pt x="8029" y="10533"/>
                    <a:pt x="8148" y="10414"/>
                    <a:pt x="8148" y="10267"/>
                  </a:cubicBezTo>
                  <a:cubicBezTo>
                    <a:pt x="8148" y="10121"/>
                    <a:pt x="8029" y="10001"/>
                    <a:pt x="7882" y="10001"/>
                  </a:cubicBezTo>
                  <a:lnTo>
                    <a:pt x="7318" y="10001"/>
                  </a:lnTo>
                  <a:cubicBezTo>
                    <a:pt x="7271" y="10001"/>
                    <a:pt x="7230" y="9960"/>
                    <a:pt x="7230" y="9913"/>
                  </a:cubicBezTo>
                  <a:lnTo>
                    <a:pt x="7230" y="8210"/>
                  </a:lnTo>
                  <a:cubicBezTo>
                    <a:pt x="7245" y="8099"/>
                    <a:pt x="7252" y="7987"/>
                    <a:pt x="7252" y="7872"/>
                  </a:cubicBezTo>
                  <a:cubicBezTo>
                    <a:pt x="7252" y="7043"/>
                    <a:pt x="6875" y="6282"/>
                    <a:pt x="6260" y="5779"/>
                  </a:cubicBezTo>
                  <a:lnTo>
                    <a:pt x="6260" y="2859"/>
                  </a:lnTo>
                  <a:cubicBezTo>
                    <a:pt x="6545" y="2844"/>
                    <a:pt x="6853" y="2837"/>
                    <a:pt x="7185" y="2837"/>
                  </a:cubicBezTo>
                  <a:lnTo>
                    <a:pt x="7238" y="2837"/>
                  </a:lnTo>
                  <a:cubicBezTo>
                    <a:pt x="8273" y="2837"/>
                    <a:pt x="9045" y="2906"/>
                    <a:pt x="9668" y="3053"/>
                  </a:cubicBezTo>
                  <a:cubicBezTo>
                    <a:pt x="9688" y="3058"/>
                    <a:pt x="9709" y="3061"/>
                    <a:pt x="9729" y="3061"/>
                  </a:cubicBezTo>
                  <a:cubicBezTo>
                    <a:pt x="9850" y="3061"/>
                    <a:pt x="9959" y="2978"/>
                    <a:pt x="9987" y="2855"/>
                  </a:cubicBezTo>
                  <a:cubicBezTo>
                    <a:pt x="10021" y="2713"/>
                    <a:pt x="9933" y="2570"/>
                    <a:pt x="9790" y="2536"/>
                  </a:cubicBezTo>
                  <a:cubicBezTo>
                    <a:pt x="9552" y="2480"/>
                    <a:pt x="9295" y="2433"/>
                    <a:pt x="9013" y="2398"/>
                  </a:cubicBezTo>
                  <a:lnTo>
                    <a:pt x="9013" y="1644"/>
                  </a:lnTo>
                  <a:cubicBezTo>
                    <a:pt x="9013" y="1506"/>
                    <a:pt x="8996" y="1373"/>
                    <a:pt x="8963" y="1244"/>
                  </a:cubicBezTo>
                  <a:cubicBezTo>
                    <a:pt x="9183" y="1169"/>
                    <a:pt x="9417" y="1128"/>
                    <a:pt x="9662" y="1128"/>
                  </a:cubicBezTo>
                  <a:cubicBezTo>
                    <a:pt x="10849" y="1128"/>
                    <a:pt x="11817" y="2093"/>
                    <a:pt x="11817" y="3280"/>
                  </a:cubicBezTo>
                  <a:lnTo>
                    <a:pt x="11817" y="3761"/>
                  </a:lnTo>
                  <a:cubicBezTo>
                    <a:pt x="11685" y="3573"/>
                    <a:pt x="11531" y="3404"/>
                    <a:pt x="11352" y="3256"/>
                  </a:cubicBezTo>
                  <a:cubicBezTo>
                    <a:pt x="11302" y="3215"/>
                    <a:pt x="11242" y="3195"/>
                    <a:pt x="11182" y="3195"/>
                  </a:cubicBezTo>
                  <a:cubicBezTo>
                    <a:pt x="11106" y="3195"/>
                    <a:pt x="11030" y="3227"/>
                    <a:pt x="10977" y="3291"/>
                  </a:cubicBezTo>
                  <a:cubicBezTo>
                    <a:pt x="10883" y="3404"/>
                    <a:pt x="10900" y="3572"/>
                    <a:pt x="11013" y="3665"/>
                  </a:cubicBezTo>
                  <a:cubicBezTo>
                    <a:pt x="11554" y="4113"/>
                    <a:pt x="11817" y="4773"/>
                    <a:pt x="11817" y="5682"/>
                  </a:cubicBezTo>
                  <a:lnTo>
                    <a:pt x="11817" y="9857"/>
                  </a:lnTo>
                  <a:cubicBezTo>
                    <a:pt x="11817" y="10712"/>
                    <a:pt x="11579" y="11546"/>
                    <a:pt x="11130" y="12267"/>
                  </a:cubicBezTo>
                  <a:cubicBezTo>
                    <a:pt x="11053" y="12392"/>
                    <a:pt x="11091" y="12556"/>
                    <a:pt x="11215" y="12633"/>
                  </a:cubicBezTo>
                  <a:cubicBezTo>
                    <a:pt x="11259" y="12661"/>
                    <a:pt x="11307" y="12673"/>
                    <a:pt x="11356" y="12673"/>
                  </a:cubicBezTo>
                  <a:cubicBezTo>
                    <a:pt x="11444" y="12673"/>
                    <a:pt x="11531" y="12629"/>
                    <a:pt x="11582" y="12548"/>
                  </a:cubicBezTo>
                  <a:cubicBezTo>
                    <a:pt x="11916" y="12010"/>
                    <a:pt x="12145" y="11416"/>
                    <a:pt x="12261" y="10797"/>
                  </a:cubicBezTo>
                  <a:cubicBezTo>
                    <a:pt x="13198" y="10752"/>
                    <a:pt x="13946" y="9976"/>
                    <a:pt x="13946" y="9029"/>
                  </a:cubicBezTo>
                  <a:lnTo>
                    <a:pt x="13946" y="8867"/>
                  </a:lnTo>
                  <a:cubicBezTo>
                    <a:pt x="13946" y="7949"/>
                    <a:pt x="13244" y="7193"/>
                    <a:pt x="12349" y="7106"/>
                  </a:cubicBezTo>
                  <a:lnTo>
                    <a:pt x="12349" y="3280"/>
                  </a:lnTo>
                  <a:cubicBezTo>
                    <a:pt x="12349" y="1801"/>
                    <a:pt x="11143" y="596"/>
                    <a:pt x="9662" y="596"/>
                  </a:cubicBezTo>
                  <a:cubicBezTo>
                    <a:pt x="9342" y="596"/>
                    <a:pt x="9035" y="652"/>
                    <a:pt x="8751" y="756"/>
                  </a:cubicBezTo>
                  <a:cubicBezTo>
                    <a:pt x="8458" y="302"/>
                    <a:pt x="7948" y="1"/>
                    <a:pt x="73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2090" name="Google Shape;2090;p59"/>
          <p:cNvGrpSpPr/>
          <p:nvPr/>
        </p:nvGrpSpPr>
        <p:grpSpPr>
          <a:xfrm>
            <a:off x="1436204" y="2514105"/>
            <a:ext cx="537236" cy="403289"/>
            <a:chOff x="5351113" y="3220301"/>
            <a:chExt cx="602620" cy="452372"/>
          </a:xfrm>
        </p:grpSpPr>
        <p:sp>
          <p:nvSpPr>
            <p:cNvPr id="2091" name="Google Shape;2091;p59"/>
            <p:cNvSpPr/>
            <p:nvPr/>
          </p:nvSpPr>
          <p:spPr>
            <a:xfrm>
              <a:off x="5447995" y="3220301"/>
              <a:ext cx="150846" cy="151376"/>
            </a:xfrm>
            <a:custGeom>
              <a:avLst/>
              <a:gdLst/>
              <a:ahLst/>
              <a:cxnLst/>
              <a:rect l="l" t="t" r="r" b="b"/>
              <a:pathLst>
                <a:path w="4548" h="4564" extrusionOk="0">
                  <a:moveTo>
                    <a:pt x="443" y="1"/>
                  </a:moveTo>
                  <a:cubicBezTo>
                    <a:pt x="199" y="1"/>
                    <a:pt x="1" y="199"/>
                    <a:pt x="1" y="443"/>
                  </a:cubicBezTo>
                  <a:lnTo>
                    <a:pt x="1" y="4298"/>
                  </a:lnTo>
                  <a:cubicBezTo>
                    <a:pt x="1" y="4445"/>
                    <a:pt x="120" y="4564"/>
                    <a:pt x="266" y="4564"/>
                  </a:cubicBezTo>
                  <a:cubicBezTo>
                    <a:pt x="413" y="4564"/>
                    <a:pt x="532" y="4445"/>
                    <a:pt x="532" y="4298"/>
                  </a:cubicBezTo>
                  <a:lnTo>
                    <a:pt x="532" y="533"/>
                  </a:lnTo>
                  <a:lnTo>
                    <a:pt x="4281" y="533"/>
                  </a:lnTo>
                  <a:cubicBezTo>
                    <a:pt x="4428" y="533"/>
                    <a:pt x="4546" y="414"/>
                    <a:pt x="4546" y="267"/>
                  </a:cubicBezTo>
                  <a:cubicBezTo>
                    <a:pt x="4547" y="120"/>
                    <a:pt x="4428" y="1"/>
                    <a:pt x="4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092" name="Google Shape;2092;p59"/>
            <p:cNvSpPr/>
            <p:nvPr/>
          </p:nvSpPr>
          <p:spPr>
            <a:xfrm>
              <a:off x="5447995" y="3521296"/>
              <a:ext cx="150846" cy="151376"/>
            </a:xfrm>
            <a:custGeom>
              <a:avLst/>
              <a:gdLst/>
              <a:ahLst/>
              <a:cxnLst/>
              <a:rect l="l" t="t" r="r" b="b"/>
              <a:pathLst>
                <a:path w="4548" h="4564" extrusionOk="0">
                  <a:moveTo>
                    <a:pt x="267" y="0"/>
                  </a:moveTo>
                  <a:cubicBezTo>
                    <a:pt x="120" y="0"/>
                    <a:pt x="1" y="119"/>
                    <a:pt x="1" y="265"/>
                  </a:cubicBezTo>
                  <a:lnTo>
                    <a:pt x="1" y="4120"/>
                  </a:lnTo>
                  <a:cubicBezTo>
                    <a:pt x="1" y="4364"/>
                    <a:pt x="199" y="4563"/>
                    <a:pt x="444" y="4563"/>
                  </a:cubicBezTo>
                  <a:lnTo>
                    <a:pt x="4281" y="4563"/>
                  </a:lnTo>
                  <a:cubicBezTo>
                    <a:pt x="4428" y="4563"/>
                    <a:pt x="4547" y="4444"/>
                    <a:pt x="4547" y="4297"/>
                  </a:cubicBezTo>
                  <a:cubicBezTo>
                    <a:pt x="4547" y="4150"/>
                    <a:pt x="4428" y="4031"/>
                    <a:pt x="4281" y="4031"/>
                  </a:cubicBezTo>
                  <a:lnTo>
                    <a:pt x="533" y="4031"/>
                  </a:lnTo>
                  <a:lnTo>
                    <a:pt x="533" y="265"/>
                  </a:lnTo>
                  <a:cubicBezTo>
                    <a:pt x="533" y="119"/>
                    <a:pt x="414"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093" name="Google Shape;2093;p59"/>
            <p:cNvSpPr/>
            <p:nvPr/>
          </p:nvSpPr>
          <p:spPr>
            <a:xfrm>
              <a:off x="5721196" y="3220301"/>
              <a:ext cx="150813" cy="151376"/>
            </a:xfrm>
            <a:custGeom>
              <a:avLst/>
              <a:gdLst/>
              <a:ahLst/>
              <a:cxnLst/>
              <a:rect l="l" t="t" r="r" b="b"/>
              <a:pathLst>
                <a:path w="4547" h="4564" extrusionOk="0">
                  <a:moveTo>
                    <a:pt x="266" y="1"/>
                  </a:moveTo>
                  <a:cubicBezTo>
                    <a:pt x="118" y="1"/>
                    <a:pt x="0" y="120"/>
                    <a:pt x="0" y="267"/>
                  </a:cubicBezTo>
                  <a:cubicBezTo>
                    <a:pt x="0" y="414"/>
                    <a:pt x="119" y="533"/>
                    <a:pt x="266" y="533"/>
                  </a:cubicBezTo>
                  <a:lnTo>
                    <a:pt x="4015" y="533"/>
                  </a:lnTo>
                  <a:lnTo>
                    <a:pt x="4015" y="4298"/>
                  </a:lnTo>
                  <a:cubicBezTo>
                    <a:pt x="4015" y="4445"/>
                    <a:pt x="4134" y="4564"/>
                    <a:pt x="4281" y="4564"/>
                  </a:cubicBezTo>
                  <a:cubicBezTo>
                    <a:pt x="4428" y="4564"/>
                    <a:pt x="4547" y="4445"/>
                    <a:pt x="4547" y="4298"/>
                  </a:cubicBezTo>
                  <a:lnTo>
                    <a:pt x="4547" y="443"/>
                  </a:lnTo>
                  <a:cubicBezTo>
                    <a:pt x="4547" y="199"/>
                    <a:pt x="4348" y="1"/>
                    <a:pt x="4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094" name="Google Shape;2094;p59"/>
            <p:cNvSpPr/>
            <p:nvPr/>
          </p:nvSpPr>
          <p:spPr>
            <a:xfrm>
              <a:off x="5721196" y="3521262"/>
              <a:ext cx="150813" cy="151410"/>
            </a:xfrm>
            <a:custGeom>
              <a:avLst/>
              <a:gdLst/>
              <a:ahLst/>
              <a:cxnLst/>
              <a:rect l="l" t="t" r="r" b="b"/>
              <a:pathLst>
                <a:path w="4547" h="4565" extrusionOk="0">
                  <a:moveTo>
                    <a:pt x="4281" y="0"/>
                  </a:moveTo>
                  <a:cubicBezTo>
                    <a:pt x="4134" y="0"/>
                    <a:pt x="4015" y="119"/>
                    <a:pt x="4015" y="266"/>
                  </a:cubicBezTo>
                  <a:lnTo>
                    <a:pt x="4015" y="4032"/>
                  </a:lnTo>
                  <a:lnTo>
                    <a:pt x="266" y="4032"/>
                  </a:lnTo>
                  <a:cubicBezTo>
                    <a:pt x="119" y="4032"/>
                    <a:pt x="0" y="4151"/>
                    <a:pt x="0" y="4298"/>
                  </a:cubicBezTo>
                  <a:cubicBezTo>
                    <a:pt x="0" y="4445"/>
                    <a:pt x="119" y="4564"/>
                    <a:pt x="266" y="4564"/>
                  </a:cubicBezTo>
                  <a:lnTo>
                    <a:pt x="4104" y="4564"/>
                  </a:lnTo>
                  <a:cubicBezTo>
                    <a:pt x="4348" y="4564"/>
                    <a:pt x="4547" y="4365"/>
                    <a:pt x="4547" y="4121"/>
                  </a:cubicBezTo>
                  <a:lnTo>
                    <a:pt x="4547" y="266"/>
                  </a:lnTo>
                  <a:cubicBezTo>
                    <a:pt x="4547" y="119"/>
                    <a:pt x="4428" y="0"/>
                    <a:pt x="4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095" name="Google Shape;2095;p59"/>
            <p:cNvSpPr/>
            <p:nvPr/>
          </p:nvSpPr>
          <p:spPr>
            <a:xfrm>
              <a:off x="5747332" y="3547597"/>
              <a:ext cx="72239" cy="72438"/>
            </a:xfrm>
            <a:custGeom>
              <a:avLst/>
              <a:gdLst/>
              <a:ahLst/>
              <a:cxnLst/>
              <a:rect l="l" t="t" r="r" b="b"/>
              <a:pathLst>
                <a:path w="2178" h="2184" extrusionOk="0">
                  <a:moveTo>
                    <a:pt x="1912" y="1"/>
                  </a:moveTo>
                  <a:cubicBezTo>
                    <a:pt x="1764" y="1"/>
                    <a:pt x="1646" y="120"/>
                    <a:pt x="1646" y="266"/>
                  </a:cubicBezTo>
                  <a:lnTo>
                    <a:pt x="1646" y="1652"/>
                  </a:lnTo>
                  <a:lnTo>
                    <a:pt x="267" y="1652"/>
                  </a:lnTo>
                  <a:cubicBezTo>
                    <a:pt x="120" y="1652"/>
                    <a:pt x="1" y="1771"/>
                    <a:pt x="1" y="1918"/>
                  </a:cubicBezTo>
                  <a:cubicBezTo>
                    <a:pt x="1" y="2065"/>
                    <a:pt x="120" y="2184"/>
                    <a:pt x="267" y="2184"/>
                  </a:cubicBezTo>
                  <a:lnTo>
                    <a:pt x="1734" y="2184"/>
                  </a:lnTo>
                  <a:cubicBezTo>
                    <a:pt x="1978" y="2184"/>
                    <a:pt x="2178" y="1985"/>
                    <a:pt x="2178" y="1740"/>
                  </a:cubicBezTo>
                  <a:lnTo>
                    <a:pt x="2178" y="266"/>
                  </a:lnTo>
                  <a:cubicBezTo>
                    <a:pt x="2178" y="120"/>
                    <a:pt x="2058" y="1"/>
                    <a:pt x="19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096" name="Google Shape;2096;p59"/>
            <p:cNvSpPr/>
            <p:nvPr/>
          </p:nvSpPr>
          <p:spPr>
            <a:xfrm>
              <a:off x="5497979" y="3270284"/>
              <a:ext cx="72172" cy="72438"/>
            </a:xfrm>
            <a:custGeom>
              <a:avLst/>
              <a:gdLst/>
              <a:ahLst/>
              <a:cxnLst/>
              <a:rect l="l" t="t" r="r" b="b"/>
              <a:pathLst>
                <a:path w="2176" h="2184" extrusionOk="0">
                  <a:moveTo>
                    <a:pt x="443" y="0"/>
                  </a:moveTo>
                  <a:cubicBezTo>
                    <a:pt x="198" y="0"/>
                    <a:pt x="0" y="198"/>
                    <a:pt x="0" y="443"/>
                  </a:cubicBezTo>
                  <a:lnTo>
                    <a:pt x="0" y="1917"/>
                  </a:lnTo>
                  <a:cubicBezTo>
                    <a:pt x="0" y="2064"/>
                    <a:pt x="119" y="2183"/>
                    <a:pt x="265" y="2183"/>
                  </a:cubicBezTo>
                  <a:cubicBezTo>
                    <a:pt x="413" y="2183"/>
                    <a:pt x="531" y="2064"/>
                    <a:pt x="531" y="1917"/>
                  </a:cubicBezTo>
                  <a:lnTo>
                    <a:pt x="531" y="531"/>
                  </a:lnTo>
                  <a:lnTo>
                    <a:pt x="1910" y="531"/>
                  </a:lnTo>
                  <a:cubicBezTo>
                    <a:pt x="2057" y="531"/>
                    <a:pt x="2176" y="412"/>
                    <a:pt x="2176" y="266"/>
                  </a:cubicBezTo>
                  <a:cubicBezTo>
                    <a:pt x="2176" y="119"/>
                    <a:pt x="2057" y="0"/>
                    <a:pt x="19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097" name="Google Shape;2097;p59"/>
            <p:cNvSpPr/>
            <p:nvPr/>
          </p:nvSpPr>
          <p:spPr>
            <a:xfrm>
              <a:off x="5481461" y="3571180"/>
              <a:ext cx="67861" cy="17678"/>
            </a:xfrm>
            <a:custGeom>
              <a:avLst/>
              <a:gdLst/>
              <a:ahLst/>
              <a:cxnLst/>
              <a:rect l="l" t="t" r="r" b="b"/>
              <a:pathLst>
                <a:path w="2046" h="533" extrusionOk="0">
                  <a:moveTo>
                    <a:pt x="266" y="0"/>
                  </a:moveTo>
                  <a:cubicBezTo>
                    <a:pt x="118" y="0"/>
                    <a:pt x="0" y="120"/>
                    <a:pt x="0" y="266"/>
                  </a:cubicBezTo>
                  <a:cubicBezTo>
                    <a:pt x="0" y="413"/>
                    <a:pt x="119" y="532"/>
                    <a:pt x="266" y="532"/>
                  </a:cubicBezTo>
                  <a:lnTo>
                    <a:pt x="1779" y="532"/>
                  </a:lnTo>
                  <a:cubicBezTo>
                    <a:pt x="1927" y="532"/>
                    <a:pt x="2045" y="413"/>
                    <a:pt x="2045" y="266"/>
                  </a:cubicBezTo>
                  <a:cubicBezTo>
                    <a:pt x="2045" y="120"/>
                    <a:pt x="1926" y="0"/>
                    <a:pt x="1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098" name="Google Shape;2098;p59"/>
            <p:cNvSpPr/>
            <p:nvPr/>
          </p:nvSpPr>
          <p:spPr>
            <a:xfrm>
              <a:off x="5481461" y="3596387"/>
              <a:ext cx="67861" cy="17678"/>
            </a:xfrm>
            <a:custGeom>
              <a:avLst/>
              <a:gdLst/>
              <a:ahLst/>
              <a:cxnLst/>
              <a:rect l="l" t="t" r="r" b="b"/>
              <a:pathLst>
                <a:path w="2046" h="533" extrusionOk="0">
                  <a:moveTo>
                    <a:pt x="266" y="0"/>
                  </a:moveTo>
                  <a:cubicBezTo>
                    <a:pt x="118" y="0"/>
                    <a:pt x="0" y="119"/>
                    <a:pt x="0" y="266"/>
                  </a:cubicBezTo>
                  <a:cubicBezTo>
                    <a:pt x="0" y="413"/>
                    <a:pt x="119" y="532"/>
                    <a:pt x="266" y="532"/>
                  </a:cubicBezTo>
                  <a:lnTo>
                    <a:pt x="1779" y="532"/>
                  </a:lnTo>
                  <a:cubicBezTo>
                    <a:pt x="1927" y="532"/>
                    <a:pt x="2045" y="413"/>
                    <a:pt x="2045" y="266"/>
                  </a:cubicBezTo>
                  <a:cubicBezTo>
                    <a:pt x="2045" y="119"/>
                    <a:pt x="1926" y="0"/>
                    <a:pt x="1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099" name="Google Shape;2099;p59"/>
            <p:cNvSpPr/>
            <p:nvPr/>
          </p:nvSpPr>
          <p:spPr>
            <a:xfrm>
              <a:off x="5481461" y="3621594"/>
              <a:ext cx="67861" cy="17645"/>
            </a:xfrm>
            <a:custGeom>
              <a:avLst/>
              <a:gdLst/>
              <a:ahLst/>
              <a:cxnLst/>
              <a:rect l="l" t="t" r="r" b="b"/>
              <a:pathLst>
                <a:path w="2046" h="532" extrusionOk="0">
                  <a:moveTo>
                    <a:pt x="266" y="0"/>
                  </a:moveTo>
                  <a:cubicBezTo>
                    <a:pt x="118" y="0"/>
                    <a:pt x="0" y="119"/>
                    <a:pt x="0" y="266"/>
                  </a:cubicBezTo>
                  <a:cubicBezTo>
                    <a:pt x="0" y="413"/>
                    <a:pt x="119" y="532"/>
                    <a:pt x="266" y="532"/>
                  </a:cubicBezTo>
                  <a:lnTo>
                    <a:pt x="1779" y="532"/>
                  </a:lnTo>
                  <a:cubicBezTo>
                    <a:pt x="1927" y="532"/>
                    <a:pt x="2045" y="413"/>
                    <a:pt x="2045" y="266"/>
                  </a:cubicBezTo>
                  <a:cubicBezTo>
                    <a:pt x="2045" y="119"/>
                    <a:pt x="1926" y="0"/>
                    <a:pt x="1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100" name="Google Shape;2100;p59"/>
            <p:cNvSpPr/>
            <p:nvPr/>
          </p:nvSpPr>
          <p:spPr>
            <a:xfrm>
              <a:off x="5754065" y="3263053"/>
              <a:ext cx="17645" cy="17678"/>
            </a:xfrm>
            <a:custGeom>
              <a:avLst/>
              <a:gdLst/>
              <a:ahLst/>
              <a:cxnLst/>
              <a:rect l="l" t="t" r="r" b="b"/>
              <a:pathLst>
                <a:path w="532" h="533" extrusionOk="0">
                  <a:moveTo>
                    <a:pt x="266" y="1"/>
                  </a:moveTo>
                  <a:cubicBezTo>
                    <a:pt x="196" y="1"/>
                    <a:pt x="127" y="28"/>
                    <a:pt x="78" y="79"/>
                  </a:cubicBezTo>
                  <a:cubicBezTo>
                    <a:pt x="29" y="128"/>
                    <a:pt x="0" y="197"/>
                    <a:pt x="0" y="266"/>
                  </a:cubicBezTo>
                  <a:cubicBezTo>
                    <a:pt x="0" y="336"/>
                    <a:pt x="29" y="405"/>
                    <a:pt x="78" y="454"/>
                  </a:cubicBezTo>
                  <a:cubicBezTo>
                    <a:pt x="127" y="504"/>
                    <a:pt x="196" y="532"/>
                    <a:pt x="266" y="532"/>
                  </a:cubicBezTo>
                  <a:cubicBezTo>
                    <a:pt x="336" y="532"/>
                    <a:pt x="405" y="504"/>
                    <a:pt x="454" y="454"/>
                  </a:cubicBezTo>
                  <a:cubicBezTo>
                    <a:pt x="503" y="405"/>
                    <a:pt x="532" y="336"/>
                    <a:pt x="532" y="266"/>
                  </a:cubicBezTo>
                  <a:cubicBezTo>
                    <a:pt x="532" y="197"/>
                    <a:pt x="503" y="128"/>
                    <a:pt x="454" y="79"/>
                  </a:cubicBezTo>
                  <a:cubicBezTo>
                    <a:pt x="405" y="28"/>
                    <a:pt x="336"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101" name="Google Shape;2101;p59"/>
            <p:cNvSpPr/>
            <p:nvPr/>
          </p:nvSpPr>
          <p:spPr>
            <a:xfrm>
              <a:off x="5783286" y="3263053"/>
              <a:ext cx="17645" cy="17678"/>
            </a:xfrm>
            <a:custGeom>
              <a:avLst/>
              <a:gdLst/>
              <a:ahLst/>
              <a:cxnLst/>
              <a:rect l="l" t="t" r="r" b="b"/>
              <a:pathLst>
                <a:path w="532" h="533" extrusionOk="0">
                  <a:moveTo>
                    <a:pt x="266" y="1"/>
                  </a:moveTo>
                  <a:cubicBezTo>
                    <a:pt x="196" y="1"/>
                    <a:pt x="127" y="28"/>
                    <a:pt x="78" y="79"/>
                  </a:cubicBezTo>
                  <a:cubicBezTo>
                    <a:pt x="28" y="128"/>
                    <a:pt x="0" y="197"/>
                    <a:pt x="0" y="266"/>
                  </a:cubicBezTo>
                  <a:cubicBezTo>
                    <a:pt x="0" y="336"/>
                    <a:pt x="28" y="404"/>
                    <a:pt x="78" y="454"/>
                  </a:cubicBezTo>
                  <a:cubicBezTo>
                    <a:pt x="127" y="504"/>
                    <a:pt x="196" y="532"/>
                    <a:pt x="266" y="532"/>
                  </a:cubicBezTo>
                  <a:cubicBezTo>
                    <a:pt x="336" y="532"/>
                    <a:pt x="405" y="504"/>
                    <a:pt x="454" y="454"/>
                  </a:cubicBezTo>
                  <a:cubicBezTo>
                    <a:pt x="503" y="405"/>
                    <a:pt x="532" y="336"/>
                    <a:pt x="532" y="266"/>
                  </a:cubicBezTo>
                  <a:cubicBezTo>
                    <a:pt x="532" y="197"/>
                    <a:pt x="503" y="128"/>
                    <a:pt x="454" y="79"/>
                  </a:cubicBezTo>
                  <a:cubicBezTo>
                    <a:pt x="405" y="28"/>
                    <a:pt x="336"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102" name="Google Shape;2102;p59"/>
            <p:cNvSpPr/>
            <p:nvPr/>
          </p:nvSpPr>
          <p:spPr>
            <a:xfrm>
              <a:off x="5812473" y="3263053"/>
              <a:ext cx="17678" cy="17678"/>
            </a:xfrm>
            <a:custGeom>
              <a:avLst/>
              <a:gdLst/>
              <a:ahLst/>
              <a:cxnLst/>
              <a:rect l="l" t="t" r="r" b="b"/>
              <a:pathLst>
                <a:path w="533" h="533" extrusionOk="0">
                  <a:moveTo>
                    <a:pt x="267" y="1"/>
                  </a:moveTo>
                  <a:cubicBezTo>
                    <a:pt x="197" y="1"/>
                    <a:pt x="128" y="28"/>
                    <a:pt x="79" y="79"/>
                  </a:cubicBezTo>
                  <a:cubicBezTo>
                    <a:pt x="30" y="128"/>
                    <a:pt x="1" y="196"/>
                    <a:pt x="1" y="266"/>
                  </a:cubicBezTo>
                  <a:cubicBezTo>
                    <a:pt x="1" y="336"/>
                    <a:pt x="30" y="405"/>
                    <a:pt x="79" y="454"/>
                  </a:cubicBezTo>
                  <a:cubicBezTo>
                    <a:pt x="128" y="504"/>
                    <a:pt x="197" y="532"/>
                    <a:pt x="267" y="532"/>
                  </a:cubicBezTo>
                  <a:cubicBezTo>
                    <a:pt x="337" y="532"/>
                    <a:pt x="406" y="504"/>
                    <a:pt x="455" y="454"/>
                  </a:cubicBezTo>
                  <a:cubicBezTo>
                    <a:pt x="504" y="405"/>
                    <a:pt x="533" y="336"/>
                    <a:pt x="533" y="266"/>
                  </a:cubicBezTo>
                  <a:cubicBezTo>
                    <a:pt x="533" y="197"/>
                    <a:pt x="504" y="128"/>
                    <a:pt x="455" y="79"/>
                  </a:cubicBezTo>
                  <a:cubicBezTo>
                    <a:pt x="406" y="28"/>
                    <a:pt x="337"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103" name="Google Shape;2103;p59"/>
            <p:cNvSpPr/>
            <p:nvPr/>
          </p:nvSpPr>
          <p:spPr>
            <a:xfrm>
              <a:off x="5399737" y="3401262"/>
              <a:ext cx="106103" cy="95191"/>
            </a:xfrm>
            <a:custGeom>
              <a:avLst/>
              <a:gdLst/>
              <a:ahLst/>
              <a:cxnLst/>
              <a:rect l="l" t="t" r="r" b="b"/>
              <a:pathLst>
                <a:path w="3199" h="2870" extrusionOk="0">
                  <a:moveTo>
                    <a:pt x="2118" y="532"/>
                  </a:moveTo>
                  <a:lnTo>
                    <a:pt x="2638" y="1435"/>
                  </a:lnTo>
                  <a:lnTo>
                    <a:pt x="2118" y="2339"/>
                  </a:lnTo>
                  <a:lnTo>
                    <a:pt x="1081" y="2339"/>
                  </a:lnTo>
                  <a:lnTo>
                    <a:pt x="561" y="1435"/>
                  </a:lnTo>
                  <a:lnTo>
                    <a:pt x="1081" y="532"/>
                  </a:lnTo>
                  <a:close/>
                  <a:moveTo>
                    <a:pt x="1034" y="0"/>
                  </a:moveTo>
                  <a:cubicBezTo>
                    <a:pt x="881" y="0"/>
                    <a:pt x="721" y="92"/>
                    <a:pt x="644" y="225"/>
                  </a:cubicBezTo>
                  <a:lnTo>
                    <a:pt x="78" y="1211"/>
                  </a:lnTo>
                  <a:cubicBezTo>
                    <a:pt x="1" y="1342"/>
                    <a:pt x="1" y="1528"/>
                    <a:pt x="78" y="1659"/>
                  </a:cubicBezTo>
                  <a:lnTo>
                    <a:pt x="644" y="2645"/>
                  </a:lnTo>
                  <a:cubicBezTo>
                    <a:pt x="721" y="2777"/>
                    <a:pt x="881" y="2870"/>
                    <a:pt x="1034" y="2870"/>
                  </a:cubicBezTo>
                  <a:lnTo>
                    <a:pt x="2165" y="2870"/>
                  </a:lnTo>
                  <a:cubicBezTo>
                    <a:pt x="2319" y="2870"/>
                    <a:pt x="2479" y="2777"/>
                    <a:pt x="2555" y="2645"/>
                  </a:cubicBezTo>
                  <a:lnTo>
                    <a:pt x="3122" y="1659"/>
                  </a:lnTo>
                  <a:cubicBezTo>
                    <a:pt x="3198" y="1528"/>
                    <a:pt x="3198" y="1342"/>
                    <a:pt x="3122" y="1211"/>
                  </a:cubicBezTo>
                  <a:lnTo>
                    <a:pt x="2555" y="225"/>
                  </a:lnTo>
                  <a:cubicBezTo>
                    <a:pt x="2479" y="92"/>
                    <a:pt x="2318" y="0"/>
                    <a:pt x="2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104" name="Google Shape;2104;p59"/>
            <p:cNvSpPr/>
            <p:nvPr/>
          </p:nvSpPr>
          <p:spPr>
            <a:xfrm>
              <a:off x="5351113" y="3325806"/>
              <a:ext cx="82189" cy="74461"/>
            </a:xfrm>
            <a:custGeom>
              <a:avLst/>
              <a:gdLst/>
              <a:ahLst/>
              <a:cxnLst/>
              <a:rect l="l" t="t" r="r" b="b"/>
              <a:pathLst>
                <a:path w="2478" h="2245" extrusionOk="0">
                  <a:moveTo>
                    <a:pt x="1577" y="533"/>
                  </a:moveTo>
                  <a:lnTo>
                    <a:pt x="1917" y="1123"/>
                  </a:lnTo>
                  <a:lnTo>
                    <a:pt x="1577" y="1712"/>
                  </a:lnTo>
                  <a:lnTo>
                    <a:pt x="900" y="1712"/>
                  </a:lnTo>
                  <a:lnTo>
                    <a:pt x="561" y="1123"/>
                  </a:lnTo>
                  <a:lnTo>
                    <a:pt x="900" y="533"/>
                  </a:lnTo>
                  <a:close/>
                  <a:moveTo>
                    <a:pt x="853" y="1"/>
                  </a:moveTo>
                  <a:cubicBezTo>
                    <a:pt x="700" y="1"/>
                    <a:pt x="540" y="93"/>
                    <a:pt x="463" y="227"/>
                  </a:cubicBezTo>
                  <a:lnTo>
                    <a:pt x="77" y="898"/>
                  </a:lnTo>
                  <a:cubicBezTo>
                    <a:pt x="1" y="1031"/>
                    <a:pt x="1" y="1214"/>
                    <a:pt x="77" y="1347"/>
                  </a:cubicBezTo>
                  <a:lnTo>
                    <a:pt x="463" y="2019"/>
                  </a:lnTo>
                  <a:cubicBezTo>
                    <a:pt x="540" y="2152"/>
                    <a:pt x="700" y="2244"/>
                    <a:pt x="853" y="2244"/>
                  </a:cubicBezTo>
                  <a:lnTo>
                    <a:pt x="1625" y="2244"/>
                  </a:lnTo>
                  <a:cubicBezTo>
                    <a:pt x="1778" y="2244"/>
                    <a:pt x="1938" y="2152"/>
                    <a:pt x="2014" y="2019"/>
                  </a:cubicBezTo>
                  <a:lnTo>
                    <a:pt x="2400" y="1347"/>
                  </a:lnTo>
                  <a:cubicBezTo>
                    <a:pt x="2477" y="1215"/>
                    <a:pt x="2477" y="1031"/>
                    <a:pt x="2400" y="898"/>
                  </a:cubicBezTo>
                  <a:lnTo>
                    <a:pt x="2014" y="227"/>
                  </a:lnTo>
                  <a:cubicBezTo>
                    <a:pt x="1938" y="93"/>
                    <a:pt x="1778" y="1"/>
                    <a:pt x="1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105" name="Google Shape;2105;p59"/>
            <p:cNvSpPr/>
            <p:nvPr/>
          </p:nvSpPr>
          <p:spPr>
            <a:xfrm>
              <a:off x="5521561" y="3302987"/>
              <a:ext cx="358740" cy="273101"/>
            </a:xfrm>
            <a:custGeom>
              <a:avLst/>
              <a:gdLst/>
              <a:ahLst/>
              <a:cxnLst/>
              <a:rect l="l" t="t" r="r" b="b"/>
              <a:pathLst>
                <a:path w="10816" h="8234" extrusionOk="0">
                  <a:moveTo>
                    <a:pt x="5694" y="550"/>
                  </a:moveTo>
                  <a:cubicBezTo>
                    <a:pt x="5715" y="550"/>
                    <a:pt x="5737" y="551"/>
                    <a:pt x="5759" y="552"/>
                  </a:cubicBezTo>
                  <a:cubicBezTo>
                    <a:pt x="5777" y="910"/>
                    <a:pt x="5647" y="1254"/>
                    <a:pt x="5392" y="1509"/>
                  </a:cubicBezTo>
                  <a:cubicBezTo>
                    <a:pt x="5156" y="1746"/>
                    <a:pt x="4840" y="1877"/>
                    <a:pt x="4508" y="1877"/>
                  </a:cubicBezTo>
                  <a:cubicBezTo>
                    <a:pt x="4486" y="1877"/>
                    <a:pt x="4464" y="1877"/>
                    <a:pt x="4442" y="1876"/>
                  </a:cubicBezTo>
                  <a:cubicBezTo>
                    <a:pt x="4423" y="1518"/>
                    <a:pt x="4553" y="1174"/>
                    <a:pt x="4808" y="919"/>
                  </a:cubicBezTo>
                  <a:cubicBezTo>
                    <a:pt x="5045" y="682"/>
                    <a:pt x="5359" y="550"/>
                    <a:pt x="5694" y="550"/>
                  </a:cubicBezTo>
                  <a:close/>
                  <a:moveTo>
                    <a:pt x="4174" y="1"/>
                  </a:moveTo>
                  <a:cubicBezTo>
                    <a:pt x="4027" y="1"/>
                    <a:pt x="3908" y="120"/>
                    <a:pt x="3908" y="267"/>
                  </a:cubicBezTo>
                  <a:lnTo>
                    <a:pt x="3908" y="1525"/>
                  </a:lnTo>
                  <a:cubicBezTo>
                    <a:pt x="3564" y="1346"/>
                    <a:pt x="3195" y="1252"/>
                    <a:pt x="2817" y="1252"/>
                  </a:cubicBezTo>
                  <a:cubicBezTo>
                    <a:pt x="1263" y="1252"/>
                    <a:pt x="1" y="2818"/>
                    <a:pt x="1" y="4743"/>
                  </a:cubicBezTo>
                  <a:cubicBezTo>
                    <a:pt x="1" y="6668"/>
                    <a:pt x="1263" y="8233"/>
                    <a:pt x="2817" y="8233"/>
                  </a:cubicBezTo>
                  <a:lnTo>
                    <a:pt x="5532" y="8233"/>
                  </a:lnTo>
                  <a:cubicBezTo>
                    <a:pt x="6944" y="8233"/>
                    <a:pt x="8117" y="6938"/>
                    <a:pt x="8317" y="5256"/>
                  </a:cubicBezTo>
                  <a:lnTo>
                    <a:pt x="8995" y="5256"/>
                  </a:lnTo>
                  <a:cubicBezTo>
                    <a:pt x="9163" y="5256"/>
                    <a:pt x="9365" y="5172"/>
                    <a:pt x="9485" y="5051"/>
                  </a:cubicBezTo>
                  <a:lnTo>
                    <a:pt x="10710" y="3820"/>
                  </a:lnTo>
                  <a:cubicBezTo>
                    <a:pt x="10815" y="3717"/>
                    <a:pt x="10814" y="3548"/>
                    <a:pt x="10710" y="3445"/>
                  </a:cubicBezTo>
                  <a:cubicBezTo>
                    <a:pt x="10658" y="3393"/>
                    <a:pt x="10590" y="3367"/>
                    <a:pt x="10523" y="3367"/>
                  </a:cubicBezTo>
                  <a:cubicBezTo>
                    <a:pt x="10455" y="3367"/>
                    <a:pt x="10387" y="3393"/>
                    <a:pt x="10335" y="3446"/>
                  </a:cubicBezTo>
                  <a:lnTo>
                    <a:pt x="9109" y="4677"/>
                  </a:lnTo>
                  <a:cubicBezTo>
                    <a:pt x="9088" y="4696"/>
                    <a:pt x="9023" y="4723"/>
                    <a:pt x="8995" y="4724"/>
                  </a:cubicBezTo>
                  <a:lnTo>
                    <a:pt x="8348" y="4724"/>
                  </a:lnTo>
                  <a:cubicBezTo>
                    <a:pt x="8345" y="4166"/>
                    <a:pt x="8235" y="3614"/>
                    <a:pt x="8029" y="3124"/>
                  </a:cubicBezTo>
                  <a:cubicBezTo>
                    <a:pt x="8006" y="3072"/>
                    <a:pt x="7983" y="3021"/>
                    <a:pt x="7960" y="2971"/>
                  </a:cubicBezTo>
                  <a:cubicBezTo>
                    <a:pt x="7914" y="2875"/>
                    <a:pt x="7818" y="2819"/>
                    <a:pt x="7719" y="2819"/>
                  </a:cubicBezTo>
                  <a:cubicBezTo>
                    <a:pt x="7681" y="2819"/>
                    <a:pt x="7642" y="2828"/>
                    <a:pt x="7606" y="2845"/>
                  </a:cubicBezTo>
                  <a:cubicBezTo>
                    <a:pt x="7473" y="2909"/>
                    <a:pt x="7417" y="3067"/>
                    <a:pt x="7479" y="3200"/>
                  </a:cubicBezTo>
                  <a:cubicBezTo>
                    <a:pt x="7500" y="3242"/>
                    <a:pt x="7519" y="3286"/>
                    <a:pt x="7538" y="3331"/>
                  </a:cubicBezTo>
                  <a:cubicBezTo>
                    <a:pt x="7718" y="3756"/>
                    <a:pt x="7813" y="4237"/>
                    <a:pt x="7816" y="4724"/>
                  </a:cubicBezTo>
                  <a:lnTo>
                    <a:pt x="7024" y="4724"/>
                  </a:lnTo>
                  <a:cubicBezTo>
                    <a:pt x="6878" y="4724"/>
                    <a:pt x="6759" y="4843"/>
                    <a:pt x="6759" y="4990"/>
                  </a:cubicBezTo>
                  <a:cubicBezTo>
                    <a:pt x="6759" y="5137"/>
                    <a:pt x="6878" y="5256"/>
                    <a:pt x="7024" y="5256"/>
                  </a:cubicBezTo>
                  <a:lnTo>
                    <a:pt x="7781" y="5256"/>
                  </a:lnTo>
                  <a:cubicBezTo>
                    <a:pt x="7593" y="6643"/>
                    <a:pt x="6656" y="7701"/>
                    <a:pt x="5532" y="7701"/>
                  </a:cubicBezTo>
                  <a:lnTo>
                    <a:pt x="2817" y="7701"/>
                  </a:lnTo>
                  <a:cubicBezTo>
                    <a:pt x="1557" y="7701"/>
                    <a:pt x="531" y="6374"/>
                    <a:pt x="531" y="4743"/>
                  </a:cubicBezTo>
                  <a:cubicBezTo>
                    <a:pt x="531" y="3112"/>
                    <a:pt x="1557" y="1784"/>
                    <a:pt x="2817" y="1784"/>
                  </a:cubicBezTo>
                  <a:cubicBezTo>
                    <a:pt x="3225" y="1784"/>
                    <a:pt x="3625" y="1928"/>
                    <a:pt x="3976" y="2198"/>
                  </a:cubicBezTo>
                  <a:cubicBezTo>
                    <a:pt x="4039" y="2303"/>
                    <a:pt x="4147" y="2378"/>
                    <a:pt x="4273" y="2394"/>
                  </a:cubicBezTo>
                  <a:cubicBezTo>
                    <a:pt x="4350" y="2404"/>
                    <a:pt x="4428" y="2410"/>
                    <a:pt x="4506" y="2410"/>
                  </a:cubicBezTo>
                  <a:cubicBezTo>
                    <a:pt x="4983" y="2410"/>
                    <a:pt x="5431" y="2223"/>
                    <a:pt x="5769" y="1884"/>
                  </a:cubicBezTo>
                  <a:cubicBezTo>
                    <a:pt x="5792" y="1860"/>
                    <a:pt x="5815" y="1837"/>
                    <a:pt x="5837" y="1812"/>
                  </a:cubicBezTo>
                  <a:cubicBezTo>
                    <a:pt x="6112" y="1860"/>
                    <a:pt x="6379" y="1972"/>
                    <a:pt x="6622" y="2145"/>
                  </a:cubicBezTo>
                  <a:cubicBezTo>
                    <a:pt x="6669" y="2178"/>
                    <a:pt x="6722" y="2194"/>
                    <a:pt x="6775" y="2194"/>
                  </a:cubicBezTo>
                  <a:cubicBezTo>
                    <a:pt x="6859" y="2194"/>
                    <a:pt x="6941" y="2154"/>
                    <a:pt x="6993" y="2081"/>
                  </a:cubicBezTo>
                  <a:cubicBezTo>
                    <a:pt x="7077" y="1962"/>
                    <a:pt x="7049" y="1796"/>
                    <a:pt x="6929" y="1710"/>
                  </a:cubicBezTo>
                  <a:cubicBezTo>
                    <a:pt x="6684" y="1537"/>
                    <a:pt x="6418" y="1412"/>
                    <a:pt x="6143" y="1336"/>
                  </a:cubicBezTo>
                  <a:cubicBezTo>
                    <a:pt x="6271" y="1042"/>
                    <a:pt x="6319" y="715"/>
                    <a:pt x="6276" y="385"/>
                  </a:cubicBezTo>
                  <a:cubicBezTo>
                    <a:pt x="6252" y="202"/>
                    <a:pt x="6109" y="57"/>
                    <a:pt x="5927" y="34"/>
                  </a:cubicBezTo>
                  <a:cubicBezTo>
                    <a:pt x="5850" y="23"/>
                    <a:pt x="5772" y="18"/>
                    <a:pt x="5694" y="18"/>
                  </a:cubicBezTo>
                  <a:cubicBezTo>
                    <a:pt x="5220" y="18"/>
                    <a:pt x="4776" y="202"/>
                    <a:pt x="4440" y="535"/>
                  </a:cubicBezTo>
                  <a:lnTo>
                    <a:pt x="4440" y="267"/>
                  </a:lnTo>
                  <a:cubicBezTo>
                    <a:pt x="4440" y="120"/>
                    <a:pt x="4321" y="1"/>
                    <a:pt x="4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106" name="Google Shape;2106;p59"/>
            <p:cNvSpPr/>
            <p:nvPr/>
          </p:nvSpPr>
          <p:spPr>
            <a:xfrm>
              <a:off x="5889455" y="3385342"/>
              <a:ext cx="64279" cy="17645"/>
            </a:xfrm>
            <a:custGeom>
              <a:avLst/>
              <a:gdLst/>
              <a:ahLst/>
              <a:cxnLst/>
              <a:rect l="l" t="t" r="r" b="b"/>
              <a:pathLst>
                <a:path w="1938" h="532" extrusionOk="0">
                  <a:moveTo>
                    <a:pt x="266" y="1"/>
                  </a:moveTo>
                  <a:cubicBezTo>
                    <a:pt x="120" y="1"/>
                    <a:pt x="0" y="120"/>
                    <a:pt x="0" y="265"/>
                  </a:cubicBezTo>
                  <a:cubicBezTo>
                    <a:pt x="0" y="412"/>
                    <a:pt x="120" y="531"/>
                    <a:pt x="266" y="531"/>
                  </a:cubicBezTo>
                  <a:lnTo>
                    <a:pt x="1672" y="531"/>
                  </a:lnTo>
                  <a:cubicBezTo>
                    <a:pt x="1819" y="531"/>
                    <a:pt x="1938" y="412"/>
                    <a:pt x="1938" y="265"/>
                  </a:cubicBezTo>
                  <a:cubicBezTo>
                    <a:pt x="1938" y="120"/>
                    <a:pt x="1819" y="1"/>
                    <a:pt x="1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107" name="Google Shape;2107;p59"/>
            <p:cNvSpPr/>
            <p:nvPr/>
          </p:nvSpPr>
          <p:spPr>
            <a:xfrm>
              <a:off x="5889455" y="3412042"/>
              <a:ext cx="64279" cy="17678"/>
            </a:xfrm>
            <a:custGeom>
              <a:avLst/>
              <a:gdLst/>
              <a:ahLst/>
              <a:cxnLst/>
              <a:rect l="l" t="t" r="r" b="b"/>
              <a:pathLst>
                <a:path w="1938" h="533" extrusionOk="0">
                  <a:moveTo>
                    <a:pt x="266" y="1"/>
                  </a:moveTo>
                  <a:cubicBezTo>
                    <a:pt x="120" y="1"/>
                    <a:pt x="0" y="120"/>
                    <a:pt x="0" y="266"/>
                  </a:cubicBezTo>
                  <a:cubicBezTo>
                    <a:pt x="0" y="413"/>
                    <a:pt x="120" y="532"/>
                    <a:pt x="266" y="532"/>
                  </a:cubicBezTo>
                  <a:lnTo>
                    <a:pt x="1672" y="532"/>
                  </a:lnTo>
                  <a:cubicBezTo>
                    <a:pt x="1819" y="532"/>
                    <a:pt x="1938" y="413"/>
                    <a:pt x="1938" y="266"/>
                  </a:cubicBezTo>
                  <a:cubicBezTo>
                    <a:pt x="1938" y="120"/>
                    <a:pt x="1819" y="1"/>
                    <a:pt x="1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108" name="Google Shape;2108;p59"/>
            <p:cNvSpPr/>
            <p:nvPr/>
          </p:nvSpPr>
          <p:spPr>
            <a:xfrm>
              <a:off x="5889455" y="3438775"/>
              <a:ext cx="64279" cy="17678"/>
            </a:xfrm>
            <a:custGeom>
              <a:avLst/>
              <a:gdLst/>
              <a:ahLst/>
              <a:cxnLst/>
              <a:rect l="l" t="t" r="r" b="b"/>
              <a:pathLst>
                <a:path w="1938" h="533" extrusionOk="0">
                  <a:moveTo>
                    <a:pt x="266" y="1"/>
                  </a:moveTo>
                  <a:cubicBezTo>
                    <a:pt x="120" y="1"/>
                    <a:pt x="0" y="120"/>
                    <a:pt x="0" y="266"/>
                  </a:cubicBezTo>
                  <a:cubicBezTo>
                    <a:pt x="0" y="413"/>
                    <a:pt x="120" y="532"/>
                    <a:pt x="266" y="532"/>
                  </a:cubicBezTo>
                  <a:lnTo>
                    <a:pt x="1672" y="532"/>
                  </a:lnTo>
                  <a:cubicBezTo>
                    <a:pt x="1819" y="532"/>
                    <a:pt x="1938" y="413"/>
                    <a:pt x="1938" y="266"/>
                  </a:cubicBezTo>
                  <a:cubicBezTo>
                    <a:pt x="1938" y="120"/>
                    <a:pt x="1819" y="1"/>
                    <a:pt x="1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109" name="Google Shape;2109;p59"/>
            <p:cNvSpPr/>
            <p:nvPr/>
          </p:nvSpPr>
          <p:spPr>
            <a:xfrm>
              <a:off x="5604380" y="3592274"/>
              <a:ext cx="109386" cy="43516"/>
            </a:xfrm>
            <a:custGeom>
              <a:avLst/>
              <a:gdLst/>
              <a:ahLst/>
              <a:cxnLst/>
              <a:rect l="l" t="t" r="r" b="b"/>
              <a:pathLst>
                <a:path w="3298" h="1312" extrusionOk="0">
                  <a:moveTo>
                    <a:pt x="2766" y="532"/>
                  </a:moveTo>
                  <a:lnTo>
                    <a:pt x="2766" y="780"/>
                  </a:lnTo>
                  <a:lnTo>
                    <a:pt x="532" y="780"/>
                  </a:lnTo>
                  <a:lnTo>
                    <a:pt x="532" y="532"/>
                  </a:lnTo>
                  <a:close/>
                  <a:moveTo>
                    <a:pt x="373" y="0"/>
                  </a:moveTo>
                  <a:cubicBezTo>
                    <a:pt x="168" y="0"/>
                    <a:pt x="1" y="167"/>
                    <a:pt x="1" y="373"/>
                  </a:cubicBezTo>
                  <a:lnTo>
                    <a:pt x="1" y="940"/>
                  </a:lnTo>
                  <a:cubicBezTo>
                    <a:pt x="1" y="1145"/>
                    <a:pt x="168" y="1311"/>
                    <a:pt x="373" y="1311"/>
                  </a:cubicBezTo>
                  <a:lnTo>
                    <a:pt x="2925" y="1311"/>
                  </a:lnTo>
                  <a:cubicBezTo>
                    <a:pt x="3130" y="1311"/>
                    <a:pt x="3297" y="1145"/>
                    <a:pt x="3297" y="940"/>
                  </a:cubicBezTo>
                  <a:lnTo>
                    <a:pt x="3297" y="373"/>
                  </a:lnTo>
                  <a:cubicBezTo>
                    <a:pt x="3297" y="167"/>
                    <a:pt x="3130" y="0"/>
                    <a:pt x="29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2110" name="Google Shape;2110;p59"/>
          <p:cNvGrpSpPr/>
          <p:nvPr/>
        </p:nvGrpSpPr>
        <p:grpSpPr>
          <a:xfrm>
            <a:off x="3347922" y="2778777"/>
            <a:ext cx="536704" cy="486141"/>
            <a:chOff x="6046403" y="3173534"/>
            <a:chExt cx="602023" cy="545307"/>
          </a:xfrm>
        </p:grpSpPr>
        <p:sp>
          <p:nvSpPr>
            <p:cNvPr id="2111" name="Google Shape;2111;p59"/>
            <p:cNvSpPr/>
            <p:nvPr/>
          </p:nvSpPr>
          <p:spPr>
            <a:xfrm>
              <a:off x="6046403" y="3173534"/>
              <a:ext cx="479171" cy="344511"/>
            </a:xfrm>
            <a:custGeom>
              <a:avLst/>
              <a:gdLst/>
              <a:ahLst/>
              <a:cxnLst/>
              <a:rect l="l" t="t" r="r" b="b"/>
              <a:pathLst>
                <a:path w="14447" h="10387" extrusionOk="0">
                  <a:moveTo>
                    <a:pt x="10349" y="0"/>
                  </a:moveTo>
                  <a:cubicBezTo>
                    <a:pt x="8682" y="0"/>
                    <a:pt x="7165" y="886"/>
                    <a:pt x="6334" y="2329"/>
                  </a:cubicBezTo>
                  <a:cubicBezTo>
                    <a:pt x="6033" y="2227"/>
                    <a:pt x="5721" y="2176"/>
                    <a:pt x="5399" y="2176"/>
                  </a:cubicBezTo>
                  <a:cubicBezTo>
                    <a:pt x="4629" y="2176"/>
                    <a:pt x="3901" y="2475"/>
                    <a:pt x="3351" y="3019"/>
                  </a:cubicBezTo>
                  <a:cubicBezTo>
                    <a:pt x="2860" y="3502"/>
                    <a:pt x="2559" y="4133"/>
                    <a:pt x="2487" y="4814"/>
                  </a:cubicBezTo>
                  <a:cubicBezTo>
                    <a:pt x="1848" y="4878"/>
                    <a:pt x="1256" y="5164"/>
                    <a:pt x="799" y="5631"/>
                  </a:cubicBezTo>
                  <a:cubicBezTo>
                    <a:pt x="284" y="6157"/>
                    <a:pt x="1" y="6853"/>
                    <a:pt x="1" y="7592"/>
                  </a:cubicBezTo>
                  <a:cubicBezTo>
                    <a:pt x="1" y="9133"/>
                    <a:pt x="1244" y="10387"/>
                    <a:pt x="2773" y="10387"/>
                  </a:cubicBezTo>
                  <a:lnTo>
                    <a:pt x="5081" y="10387"/>
                  </a:lnTo>
                  <a:cubicBezTo>
                    <a:pt x="5228" y="10387"/>
                    <a:pt x="5347" y="10268"/>
                    <a:pt x="5347" y="10121"/>
                  </a:cubicBezTo>
                  <a:cubicBezTo>
                    <a:pt x="5347" y="9974"/>
                    <a:pt x="5228" y="9855"/>
                    <a:pt x="5081" y="9855"/>
                  </a:cubicBezTo>
                  <a:lnTo>
                    <a:pt x="2773" y="9855"/>
                  </a:lnTo>
                  <a:cubicBezTo>
                    <a:pt x="1538" y="9855"/>
                    <a:pt x="533" y="8839"/>
                    <a:pt x="533" y="7592"/>
                  </a:cubicBezTo>
                  <a:cubicBezTo>
                    <a:pt x="533" y="6362"/>
                    <a:pt x="1523" y="5347"/>
                    <a:pt x="2742" y="5330"/>
                  </a:cubicBezTo>
                  <a:cubicBezTo>
                    <a:pt x="2885" y="5329"/>
                    <a:pt x="3001" y="5214"/>
                    <a:pt x="3004" y="5070"/>
                  </a:cubicBezTo>
                  <a:cubicBezTo>
                    <a:pt x="3018" y="4436"/>
                    <a:pt x="3274" y="3841"/>
                    <a:pt x="3725" y="3397"/>
                  </a:cubicBezTo>
                  <a:cubicBezTo>
                    <a:pt x="4174" y="2952"/>
                    <a:pt x="4770" y="2708"/>
                    <a:pt x="5399" y="2708"/>
                  </a:cubicBezTo>
                  <a:cubicBezTo>
                    <a:pt x="5729" y="2708"/>
                    <a:pt x="6048" y="2773"/>
                    <a:pt x="6349" y="2905"/>
                  </a:cubicBezTo>
                  <a:cubicBezTo>
                    <a:pt x="6384" y="2920"/>
                    <a:pt x="6420" y="2927"/>
                    <a:pt x="6456" y="2927"/>
                  </a:cubicBezTo>
                  <a:cubicBezTo>
                    <a:pt x="6553" y="2927"/>
                    <a:pt x="6645" y="2874"/>
                    <a:pt x="6692" y="2783"/>
                  </a:cubicBezTo>
                  <a:cubicBezTo>
                    <a:pt x="7401" y="1395"/>
                    <a:pt x="8803" y="532"/>
                    <a:pt x="10349" y="532"/>
                  </a:cubicBezTo>
                  <a:cubicBezTo>
                    <a:pt x="11813" y="532"/>
                    <a:pt x="13179" y="1329"/>
                    <a:pt x="13913" y="2610"/>
                  </a:cubicBezTo>
                  <a:cubicBezTo>
                    <a:pt x="13962" y="2696"/>
                    <a:pt x="14052" y="2744"/>
                    <a:pt x="14144" y="2744"/>
                  </a:cubicBezTo>
                  <a:cubicBezTo>
                    <a:pt x="14189" y="2744"/>
                    <a:pt x="14234" y="2733"/>
                    <a:pt x="14275" y="2709"/>
                  </a:cubicBezTo>
                  <a:cubicBezTo>
                    <a:pt x="14403" y="2636"/>
                    <a:pt x="14447" y="2474"/>
                    <a:pt x="14374" y="2346"/>
                  </a:cubicBezTo>
                  <a:cubicBezTo>
                    <a:pt x="13546" y="900"/>
                    <a:pt x="12004" y="0"/>
                    <a:pt x="10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112" name="Google Shape;2112;p59"/>
            <p:cNvSpPr/>
            <p:nvPr/>
          </p:nvSpPr>
          <p:spPr>
            <a:xfrm>
              <a:off x="6414131" y="3296287"/>
              <a:ext cx="229386" cy="221758"/>
            </a:xfrm>
            <a:custGeom>
              <a:avLst/>
              <a:gdLst/>
              <a:ahLst/>
              <a:cxnLst/>
              <a:rect l="l" t="t" r="r" b="b"/>
              <a:pathLst>
                <a:path w="6916" h="6686" extrusionOk="0">
                  <a:moveTo>
                    <a:pt x="3584" y="0"/>
                  </a:moveTo>
                  <a:cubicBezTo>
                    <a:pt x="3569" y="0"/>
                    <a:pt x="3555" y="1"/>
                    <a:pt x="3541" y="4"/>
                  </a:cubicBezTo>
                  <a:cubicBezTo>
                    <a:pt x="3396" y="26"/>
                    <a:pt x="3297" y="163"/>
                    <a:pt x="3321" y="309"/>
                  </a:cubicBezTo>
                  <a:cubicBezTo>
                    <a:pt x="3357" y="529"/>
                    <a:pt x="3374" y="756"/>
                    <a:pt x="3374" y="982"/>
                  </a:cubicBezTo>
                  <a:cubicBezTo>
                    <a:pt x="3374" y="1098"/>
                    <a:pt x="3369" y="1219"/>
                    <a:pt x="3359" y="1341"/>
                  </a:cubicBezTo>
                  <a:cubicBezTo>
                    <a:pt x="3353" y="1414"/>
                    <a:pt x="3378" y="1487"/>
                    <a:pt x="3429" y="1543"/>
                  </a:cubicBezTo>
                  <a:cubicBezTo>
                    <a:pt x="3479" y="1597"/>
                    <a:pt x="3550" y="1629"/>
                    <a:pt x="3624" y="1629"/>
                  </a:cubicBezTo>
                  <a:lnTo>
                    <a:pt x="4143" y="1629"/>
                  </a:lnTo>
                  <a:cubicBezTo>
                    <a:pt x="5379" y="1629"/>
                    <a:pt x="6384" y="2643"/>
                    <a:pt x="6384" y="3891"/>
                  </a:cubicBezTo>
                  <a:cubicBezTo>
                    <a:pt x="6384" y="5138"/>
                    <a:pt x="5379" y="6154"/>
                    <a:pt x="4143" y="6154"/>
                  </a:cubicBezTo>
                  <a:lnTo>
                    <a:pt x="266" y="6154"/>
                  </a:lnTo>
                  <a:cubicBezTo>
                    <a:pt x="120" y="6154"/>
                    <a:pt x="0" y="6273"/>
                    <a:pt x="0" y="6420"/>
                  </a:cubicBezTo>
                  <a:cubicBezTo>
                    <a:pt x="0" y="6567"/>
                    <a:pt x="120" y="6686"/>
                    <a:pt x="266" y="6686"/>
                  </a:cubicBezTo>
                  <a:lnTo>
                    <a:pt x="4143" y="6686"/>
                  </a:lnTo>
                  <a:cubicBezTo>
                    <a:pt x="5671" y="6686"/>
                    <a:pt x="6916" y="5432"/>
                    <a:pt x="6916" y="3891"/>
                  </a:cubicBezTo>
                  <a:cubicBezTo>
                    <a:pt x="6916" y="2351"/>
                    <a:pt x="5671" y="1097"/>
                    <a:pt x="4143" y="1097"/>
                  </a:cubicBezTo>
                  <a:lnTo>
                    <a:pt x="3905" y="1097"/>
                  </a:lnTo>
                  <a:cubicBezTo>
                    <a:pt x="3906" y="1058"/>
                    <a:pt x="3906" y="1020"/>
                    <a:pt x="3906" y="982"/>
                  </a:cubicBezTo>
                  <a:cubicBezTo>
                    <a:pt x="3906" y="728"/>
                    <a:pt x="3886" y="473"/>
                    <a:pt x="3846" y="223"/>
                  </a:cubicBezTo>
                  <a:cubicBezTo>
                    <a:pt x="3824" y="93"/>
                    <a:pt x="3712" y="0"/>
                    <a:pt x="3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113" name="Google Shape;2113;p59"/>
            <p:cNvSpPr/>
            <p:nvPr/>
          </p:nvSpPr>
          <p:spPr>
            <a:xfrm>
              <a:off x="6051146" y="3351412"/>
              <a:ext cx="223748" cy="234726"/>
            </a:xfrm>
            <a:custGeom>
              <a:avLst/>
              <a:gdLst/>
              <a:ahLst/>
              <a:cxnLst/>
              <a:rect l="l" t="t" r="r" b="b"/>
              <a:pathLst>
                <a:path w="6746" h="7077" extrusionOk="0">
                  <a:moveTo>
                    <a:pt x="5195" y="532"/>
                  </a:moveTo>
                  <a:cubicBezTo>
                    <a:pt x="5443" y="532"/>
                    <a:pt x="5644" y="736"/>
                    <a:pt x="5644" y="988"/>
                  </a:cubicBezTo>
                  <a:cubicBezTo>
                    <a:pt x="5644" y="1238"/>
                    <a:pt x="5442" y="1442"/>
                    <a:pt x="5195" y="1442"/>
                  </a:cubicBezTo>
                  <a:cubicBezTo>
                    <a:pt x="4947" y="1442"/>
                    <a:pt x="4746" y="1238"/>
                    <a:pt x="4746" y="988"/>
                  </a:cubicBezTo>
                  <a:cubicBezTo>
                    <a:pt x="4746" y="736"/>
                    <a:pt x="4947" y="532"/>
                    <a:pt x="5195" y="532"/>
                  </a:cubicBezTo>
                  <a:close/>
                  <a:moveTo>
                    <a:pt x="5195" y="1"/>
                  </a:moveTo>
                  <a:cubicBezTo>
                    <a:pt x="4655" y="1"/>
                    <a:pt x="4214" y="443"/>
                    <a:pt x="4214" y="988"/>
                  </a:cubicBezTo>
                  <a:cubicBezTo>
                    <a:pt x="4214" y="1532"/>
                    <a:pt x="4655" y="1974"/>
                    <a:pt x="5195" y="1974"/>
                  </a:cubicBezTo>
                  <a:cubicBezTo>
                    <a:pt x="5279" y="1974"/>
                    <a:pt x="5360" y="1964"/>
                    <a:pt x="5438" y="1944"/>
                  </a:cubicBezTo>
                  <a:lnTo>
                    <a:pt x="6160" y="3058"/>
                  </a:lnTo>
                  <a:cubicBezTo>
                    <a:pt x="6184" y="3097"/>
                    <a:pt x="6213" y="3193"/>
                    <a:pt x="6213" y="3239"/>
                  </a:cubicBezTo>
                  <a:lnTo>
                    <a:pt x="6213" y="6544"/>
                  </a:lnTo>
                  <a:lnTo>
                    <a:pt x="266" y="6544"/>
                  </a:lnTo>
                  <a:cubicBezTo>
                    <a:pt x="120" y="6544"/>
                    <a:pt x="0" y="6663"/>
                    <a:pt x="0" y="6810"/>
                  </a:cubicBezTo>
                  <a:cubicBezTo>
                    <a:pt x="0" y="6957"/>
                    <a:pt x="120" y="7076"/>
                    <a:pt x="266" y="7076"/>
                  </a:cubicBezTo>
                  <a:lnTo>
                    <a:pt x="6303" y="7076"/>
                  </a:lnTo>
                  <a:cubicBezTo>
                    <a:pt x="6547" y="7075"/>
                    <a:pt x="6745" y="6877"/>
                    <a:pt x="6745" y="6633"/>
                  </a:cubicBezTo>
                  <a:lnTo>
                    <a:pt x="6745" y="3239"/>
                  </a:lnTo>
                  <a:cubicBezTo>
                    <a:pt x="6745" y="3090"/>
                    <a:pt x="6687" y="2893"/>
                    <a:pt x="6606" y="2769"/>
                  </a:cubicBezTo>
                  <a:lnTo>
                    <a:pt x="5898" y="1675"/>
                  </a:lnTo>
                  <a:cubicBezTo>
                    <a:pt x="6069" y="1497"/>
                    <a:pt x="6175" y="1255"/>
                    <a:pt x="6175" y="988"/>
                  </a:cubicBezTo>
                  <a:cubicBezTo>
                    <a:pt x="6175" y="443"/>
                    <a:pt x="5736" y="1"/>
                    <a:pt x="5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114" name="Google Shape;2114;p59"/>
            <p:cNvSpPr/>
            <p:nvPr/>
          </p:nvSpPr>
          <p:spPr>
            <a:xfrm>
              <a:off x="6197481" y="3351412"/>
              <a:ext cx="273367" cy="287662"/>
            </a:xfrm>
            <a:custGeom>
              <a:avLst/>
              <a:gdLst/>
              <a:ahLst/>
              <a:cxnLst/>
              <a:rect l="l" t="t" r="r" b="b"/>
              <a:pathLst>
                <a:path w="8242" h="8673" extrusionOk="0">
                  <a:moveTo>
                    <a:pt x="3464" y="532"/>
                  </a:moveTo>
                  <a:cubicBezTo>
                    <a:pt x="3711" y="532"/>
                    <a:pt x="3912" y="736"/>
                    <a:pt x="3912" y="988"/>
                  </a:cubicBezTo>
                  <a:cubicBezTo>
                    <a:pt x="3912" y="1238"/>
                    <a:pt x="3711" y="1442"/>
                    <a:pt x="3464" y="1442"/>
                  </a:cubicBezTo>
                  <a:cubicBezTo>
                    <a:pt x="3216" y="1442"/>
                    <a:pt x="3015" y="1238"/>
                    <a:pt x="3015" y="988"/>
                  </a:cubicBezTo>
                  <a:cubicBezTo>
                    <a:pt x="3015" y="736"/>
                    <a:pt x="3216" y="532"/>
                    <a:pt x="3464" y="532"/>
                  </a:cubicBezTo>
                  <a:close/>
                  <a:moveTo>
                    <a:pt x="7260" y="532"/>
                  </a:moveTo>
                  <a:cubicBezTo>
                    <a:pt x="7509" y="532"/>
                    <a:pt x="7710" y="736"/>
                    <a:pt x="7710" y="988"/>
                  </a:cubicBezTo>
                  <a:cubicBezTo>
                    <a:pt x="7710" y="1238"/>
                    <a:pt x="7509" y="1442"/>
                    <a:pt x="7260" y="1442"/>
                  </a:cubicBezTo>
                  <a:cubicBezTo>
                    <a:pt x="7013" y="1442"/>
                    <a:pt x="6812" y="1238"/>
                    <a:pt x="6812" y="988"/>
                  </a:cubicBezTo>
                  <a:cubicBezTo>
                    <a:pt x="6812" y="736"/>
                    <a:pt x="7013" y="532"/>
                    <a:pt x="7260" y="532"/>
                  </a:cubicBezTo>
                  <a:close/>
                  <a:moveTo>
                    <a:pt x="3464" y="1"/>
                  </a:moveTo>
                  <a:cubicBezTo>
                    <a:pt x="2922" y="1"/>
                    <a:pt x="2483" y="443"/>
                    <a:pt x="2483" y="988"/>
                  </a:cubicBezTo>
                  <a:cubicBezTo>
                    <a:pt x="2483" y="1422"/>
                    <a:pt x="2764" y="1793"/>
                    <a:pt x="3153" y="1923"/>
                  </a:cubicBezTo>
                  <a:lnTo>
                    <a:pt x="3153" y="8142"/>
                  </a:lnTo>
                  <a:lnTo>
                    <a:pt x="266" y="8142"/>
                  </a:lnTo>
                  <a:cubicBezTo>
                    <a:pt x="119" y="8142"/>
                    <a:pt x="0" y="8261"/>
                    <a:pt x="0" y="8407"/>
                  </a:cubicBezTo>
                  <a:cubicBezTo>
                    <a:pt x="0" y="8554"/>
                    <a:pt x="119" y="8673"/>
                    <a:pt x="266" y="8673"/>
                  </a:cubicBezTo>
                  <a:lnTo>
                    <a:pt x="3242" y="8673"/>
                  </a:lnTo>
                  <a:cubicBezTo>
                    <a:pt x="3486" y="8673"/>
                    <a:pt x="3684" y="8475"/>
                    <a:pt x="3684" y="8230"/>
                  </a:cubicBezTo>
                  <a:lnTo>
                    <a:pt x="3684" y="1949"/>
                  </a:lnTo>
                  <a:cubicBezTo>
                    <a:pt x="4033" y="1868"/>
                    <a:pt x="4312" y="1599"/>
                    <a:pt x="4408" y="1254"/>
                  </a:cubicBezTo>
                  <a:lnTo>
                    <a:pt x="6317" y="1254"/>
                  </a:lnTo>
                  <a:cubicBezTo>
                    <a:pt x="6432" y="1668"/>
                    <a:pt x="6812" y="1974"/>
                    <a:pt x="7260" y="1974"/>
                  </a:cubicBezTo>
                  <a:cubicBezTo>
                    <a:pt x="7801" y="1974"/>
                    <a:pt x="8242" y="1532"/>
                    <a:pt x="8242" y="988"/>
                  </a:cubicBezTo>
                  <a:cubicBezTo>
                    <a:pt x="8242" y="443"/>
                    <a:pt x="7801" y="1"/>
                    <a:pt x="7260" y="1"/>
                  </a:cubicBezTo>
                  <a:cubicBezTo>
                    <a:pt x="6812" y="1"/>
                    <a:pt x="6433" y="306"/>
                    <a:pt x="6317" y="722"/>
                  </a:cubicBezTo>
                  <a:lnTo>
                    <a:pt x="4408" y="722"/>
                  </a:lnTo>
                  <a:cubicBezTo>
                    <a:pt x="4292" y="306"/>
                    <a:pt x="3913" y="1"/>
                    <a:pt x="34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115" name="Google Shape;2115;p59"/>
            <p:cNvSpPr/>
            <p:nvPr/>
          </p:nvSpPr>
          <p:spPr>
            <a:xfrm>
              <a:off x="6050682" y="3597515"/>
              <a:ext cx="108027" cy="65506"/>
            </a:xfrm>
            <a:custGeom>
              <a:avLst/>
              <a:gdLst/>
              <a:ahLst/>
              <a:cxnLst/>
              <a:rect l="l" t="t" r="r" b="b"/>
              <a:pathLst>
                <a:path w="3257" h="1975" extrusionOk="0">
                  <a:moveTo>
                    <a:pt x="995" y="532"/>
                  </a:moveTo>
                  <a:cubicBezTo>
                    <a:pt x="1240" y="532"/>
                    <a:pt x="1436" y="727"/>
                    <a:pt x="1444" y="976"/>
                  </a:cubicBezTo>
                  <a:cubicBezTo>
                    <a:pt x="1451" y="1226"/>
                    <a:pt x="1255" y="1436"/>
                    <a:pt x="1007" y="1443"/>
                  </a:cubicBezTo>
                  <a:lnTo>
                    <a:pt x="995" y="1443"/>
                  </a:lnTo>
                  <a:cubicBezTo>
                    <a:pt x="750" y="1443"/>
                    <a:pt x="552" y="1248"/>
                    <a:pt x="546" y="999"/>
                  </a:cubicBezTo>
                  <a:cubicBezTo>
                    <a:pt x="539" y="749"/>
                    <a:pt x="735" y="539"/>
                    <a:pt x="983" y="532"/>
                  </a:cubicBezTo>
                  <a:close/>
                  <a:moveTo>
                    <a:pt x="995" y="0"/>
                  </a:moveTo>
                  <a:cubicBezTo>
                    <a:pt x="986" y="0"/>
                    <a:pt x="977" y="0"/>
                    <a:pt x="968" y="1"/>
                  </a:cubicBezTo>
                  <a:cubicBezTo>
                    <a:pt x="427" y="16"/>
                    <a:pt x="0" y="470"/>
                    <a:pt x="14" y="1014"/>
                  </a:cubicBezTo>
                  <a:cubicBezTo>
                    <a:pt x="29" y="1553"/>
                    <a:pt x="459" y="1975"/>
                    <a:pt x="995" y="1975"/>
                  </a:cubicBezTo>
                  <a:cubicBezTo>
                    <a:pt x="1003" y="1975"/>
                    <a:pt x="1012" y="1975"/>
                    <a:pt x="1022" y="1974"/>
                  </a:cubicBezTo>
                  <a:cubicBezTo>
                    <a:pt x="1461" y="1962"/>
                    <a:pt x="1827" y="1658"/>
                    <a:pt x="1940" y="1253"/>
                  </a:cubicBezTo>
                  <a:lnTo>
                    <a:pt x="2991" y="1253"/>
                  </a:lnTo>
                  <a:cubicBezTo>
                    <a:pt x="3138" y="1253"/>
                    <a:pt x="3257" y="1134"/>
                    <a:pt x="3257" y="988"/>
                  </a:cubicBezTo>
                  <a:cubicBezTo>
                    <a:pt x="3257" y="841"/>
                    <a:pt x="3138" y="722"/>
                    <a:pt x="2991" y="722"/>
                  </a:cubicBezTo>
                  <a:lnTo>
                    <a:pt x="1940" y="722"/>
                  </a:lnTo>
                  <a:cubicBezTo>
                    <a:pt x="1826" y="302"/>
                    <a:pt x="1448" y="0"/>
                    <a:pt x="9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116" name="Google Shape;2116;p59"/>
            <p:cNvSpPr/>
            <p:nvPr/>
          </p:nvSpPr>
          <p:spPr>
            <a:xfrm>
              <a:off x="6051146" y="3653369"/>
              <a:ext cx="597280" cy="65473"/>
            </a:xfrm>
            <a:custGeom>
              <a:avLst/>
              <a:gdLst/>
              <a:ahLst/>
              <a:cxnLst/>
              <a:rect l="l" t="t" r="r" b="b"/>
              <a:pathLst>
                <a:path w="18008" h="1974" extrusionOk="0">
                  <a:moveTo>
                    <a:pt x="4793" y="532"/>
                  </a:moveTo>
                  <a:cubicBezTo>
                    <a:pt x="5038" y="532"/>
                    <a:pt x="5235" y="726"/>
                    <a:pt x="5242" y="974"/>
                  </a:cubicBezTo>
                  <a:cubicBezTo>
                    <a:pt x="5248" y="1226"/>
                    <a:pt x="5053" y="1435"/>
                    <a:pt x="4806" y="1442"/>
                  </a:cubicBezTo>
                  <a:lnTo>
                    <a:pt x="4792" y="1442"/>
                  </a:lnTo>
                  <a:cubicBezTo>
                    <a:pt x="4548" y="1442"/>
                    <a:pt x="4351" y="1248"/>
                    <a:pt x="4345" y="999"/>
                  </a:cubicBezTo>
                  <a:cubicBezTo>
                    <a:pt x="4337" y="749"/>
                    <a:pt x="4533" y="538"/>
                    <a:pt x="4781" y="532"/>
                  </a:cubicBezTo>
                  <a:close/>
                  <a:moveTo>
                    <a:pt x="4767" y="0"/>
                  </a:moveTo>
                  <a:cubicBezTo>
                    <a:pt x="4327" y="12"/>
                    <a:pt x="3962" y="315"/>
                    <a:pt x="3849" y="721"/>
                  </a:cubicBezTo>
                  <a:lnTo>
                    <a:pt x="266" y="721"/>
                  </a:lnTo>
                  <a:cubicBezTo>
                    <a:pt x="120" y="721"/>
                    <a:pt x="0" y="840"/>
                    <a:pt x="0" y="987"/>
                  </a:cubicBezTo>
                  <a:cubicBezTo>
                    <a:pt x="0" y="1134"/>
                    <a:pt x="120" y="1253"/>
                    <a:pt x="266" y="1253"/>
                  </a:cubicBezTo>
                  <a:lnTo>
                    <a:pt x="3848" y="1253"/>
                  </a:lnTo>
                  <a:cubicBezTo>
                    <a:pt x="3963" y="1672"/>
                    <a:pt x="4340" y="1973"/>
                    <a:pt x="4792" y="1973"/>
                  </a:cubicBezTo>
                  <a:lnTo>
                    <a:pt x="4820" y="1973"/>
                  </a:lnTo>
                  <a:cubicBezTo>
                    <a:pt x="5259" y="1961"/>
                    <a:pt x="5625" y="1658"/>
                    <a:pt x="5738" y="1253"/>
                  </a:cubicBezTo>
                  <a:lnTo>
                    <a:pt x="17741" y="1253"/>
                  </a:lnTo>
                  <a:cubicBezTo>
                    <a:pt x="17888" y="1253"/>
                    <a:pt x="18007" y="1134"/>
                    <a:pt x="18007" y="987"/>
                  </a:cubicBezTo>
                  <a:cubicBezTo>
                    <a:pt x="18007" y="840"/>
                    <a:pt x="17888" y="721"/>
                    <a:pt x="17741" y="721"/>
                  </a:cubicBezTo>
                  <a:lnTo>
                    <a:pt x="5738" y="721"/>
                  </a:lnTo>
                  <a:cubicBezTo>
                    <a:pt x="5624" y="302"/>
                    <a:pt x="5246" y="0"/>
                    <a:pt x="47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117" name="Google Shape;2117;p59"/>
            <p:cNvSpPr/>
            <p:nvPr/>
          </p:nvSpPr>
          <p:spPr>
            <a:xfrm>
              <a:off x="6498476" y="3568460"/>
              <a:ext cx="149950" cy="17645"/>
            </a:xfrm>
            <a:custGeom>
              <a:avLst/>
              <a:gdLst/>
              <a:ahLst/>
              <a:cxnLst/>
              <a:rect l="l" t="t" r="r" b="b"/>
              <a:pathLst>
                <a:path w="4521" h="532" extrusionOk="0">
                  <a:moveTo>
                    <a:pt x="267" y="0"/>
                  </a:moveTo>
                  <a:cubicBezTo>
                    <a:pt x="120" y="0"/>
                    <a:pt x="1" y="119"/>
                    <a:pt x="1" y="266"/>
                  </a:cubicBezTo>
                  <a:cubicBezTo>
                    <a:pt x="1" y="413"/>
                    <a:pt x="120" y="531"/>
                    <a:pt x="267" y="531"/>
                  </a:cubicBezTo>
                  <a:lnTo>
                    <a:pt x="4254" y="531"/>
                  </a:lnTo>
                  <a:cubicBezTo>
                    <a:pt x="4401" y="531"/>
                    <a:pt x="4520" y="413"/>
                    <a:pt x="4520" y="266"/>
                  </a:cubicBezTo>
                  <a:cubicBezTo>
                    <a:pt x="4520" y="119"/>
                    <a:pt x="4401" y="0"/>
                    <a:pt x="4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118" name="Google Shape;2118;p59"/>
            <p:cNvSpPr/>
            <p:nvPr/>
          </p:nvSpPr>
          <p:spPr>
            <a:xfrm>
              <a:off x="6342059" y="3417183"/>
              <a:ext cx="118839" cy="168922"/>
            </a:xfrm>
            <a:custGeom>
              <a:avLst/>
              <a:gdLst/>
              <a:ahLst/>
              <a:cxnLst/>
              <a:rect l="l" t="t" r="r" b="b"/>
              <a:pathLst>
                <a:path w="3583" h="5093" extrusionOk="0">
                  <a:moveTo>
                    <a:pt x="981" y="532"/>
                  </a:moveTo>
                  <a:cubicBezTo>
                    <a:pt x="1229" y="532"/>
                    <a:pt x="1430" y="737"/>
                    <a:pt x="1430" y="987"/>
                  </a:cubicBezTo>
                  <a:cubicBezTo>
                    <a:pt x="1430" y="1239"/>
                    <a:pt x="1229" y="1442"/>
                    <a:pt x="981" y="1442"/>
                  </a:cubicBezTo>
                  <a:cubicBezTo>
                    <a:pt x="733" y="1442"/>
                    <a:pt x="532" y="1239"/>
                    <a:pt x="532" y="987"/>
                  </a:cubicBezTo>
                  <a:cubicBezTo>
                    <a:pt x="532" y="737"/>
                    <a:pt x="733" y="532"/>
                    <a:pt x="981" y="532"/>
                  </a:cubicBezTo>
                  <a:close/>
                  <a:moveTo>
                    <a:pt x="981" y="1"/>
                  </a:moveTo>
                  <a:cubicBezTo>
                    <a:pt x="440" y="1"/>
                    <a:pt x="1" y="443"/>
                    <a:pt x="1" y="987"/>
                  </a:cubicBezTo>
                  <a:cubicBezTo>
                    <a:pt x="1" y="1445"/>
                    <a:pt x="312" y="1832"/>
                    <a:pt x="734" y="1942"/>
                  </a:cubicBezTo>
                  <a:lnTo>
                    <a:pt x="734" y="4650"/>
                  </a:lnTo>
                  <a:cubicBezTo>
                    <a:pt x="734" y="4894"/>
                    <a:pt x="932" y="5092"/>
                    <a:pt x="1178" y="5092"/>
                  </a:cubicBezTo>
                  <a:lnTo>
                    <a:pt x="3316" y="5092"/>
                  </a:lnTo>
                  <a:cubicBezTo>
                    <a:pt x="3463" y="5092"/>
                    <a:pt x="3582" y="4974"/>
                    <a:pt x="3582" y="4826"/>
                  </a:cubicBezTo>
                  <a:cubicBezTo>
                    <a:pt x="3582" y="4680"/>
                    <a:pt x="3463" y="4561"/>
                    <a:pt x="3316" y="4561"/>
                  </a:cubicBezTo>
                  <a:lnTo>
                    <a:pt x="1266" y="4561"/>
                  </a:lnTo>
                  <a:lnTo>
                    <a:pt x="1266" y="1932"/>
                  </a:lnTo>
                  <a:cubicBezTo>
                    <a:pt x="1668" y="1809"/>
                    <a:pt x="1962" y="1432"/>
                    <a:pt x="1962" y="987"/>
                  </a:cubicBezTo>
                  <a:cubicBezTo>
                    <a:pt x="1962" y="443"/>
                    <a:pt x="1521" y="1"/>
                    <a:pt x="9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119" name="Google Shape;2119;p59"/>
            <p:cNvSpPr/>
            <p:nvPr/>
          </p:nvSpPr>
          <p:spPr>
            <a:xfrm>
              <a:off x="6341561" y="3597515"/>
              <a:ext cx="306866" cy="65506"/>
            </a:xfrm>
            <a:custGeom>
              <a:avLst/>
              <a:gdLst/>
              <a:ahLst/>
              <a:cxnLst/>
              <a:rect l="l" t="t" r="r" b="b"/>
              <a:pathLst>
                <a:path w="9252" h="1975" extrusionOk="0">
                  <a:moveTo>
                    <a:pt x="996" y="532"/>
                  </a:moveTo>
                  <a:cubicBezTo>
                    <a:pt x="1241" y="532"/>
                    <a:pt x="1438" y="727"/>
                    <a:pt x="1444" y="976"/>
                  </a:cubicBezTo>
                  <a:cubicBezTo>
                    <a:pt x="1451" y="1226"/>
                    <a:pt x="1255" y="1436"/>
                    <a:pt x="1008" y="1443"/>
                  </a:cubicBezTo>
                  <a:lnTo>
                    <a:pt x="995" y="1443"/>
                  </a:lnTo>
                  <a:cubicBezTo>
                    <a:pt x="751" y="1443"/>
                    <a:pt x="554" y="1248"/>
                    <a:pt x="547" y="999"/>
                  </a:cubicBezTo>
                  <a:cubicBezTo>
                    <a:pt x="541" y="749"/>
                    <a:pt x="737" y="539"/>
                    <a:pt x="984" y="532"/>
                  </a:cubicBezTo>
                  <a:close/>
                  <a:moveTo>
                    <a:pt x="7012" y="532"/>
                  </a:moveTo>
                  <a:cubicBezTo>
                    <a:pt x="7257" y="532"/>
                    <a:pt x="7455" y="727"/>
                    <a:pt x="7461" y="976"/>
                  </a:cubicBezTo>
                  <a:cubicBezTo>
                    <a:pt x="7468" y="1226"/>
                    <a:pt x="7272" y="1436"/>
                    <a:pt x="7024" y="1443"/>
                  </a:cubicBezTo>
                  <a:lnTo>
                    <a:pt x="7012" y="1443"/>
                  </a:lnTo>
                  <a:cubicBezTo>
                    <a:pt x="6767" y="1443"/>
                    <a:pt x="6570" y="1248"/>
                    <a:pt x="6563" y="999"/>
                  </a:cubicBezTo>
                  <a:cubicBezTo>
                    <a:pt x="6556" y="749"/>
                    <a:pt x="6752" y="539"/>
                    <a:pt x="7000" y="532"/>
                  </a:cubicBezTo>
                  <a:close/>
                  <a:moveTo>
                    <a:pt x="996" y="0"/>
                  </a:moveTo>
                  <a:cubicBezTo>
                    <a:pt x="987" y="0"/>
                    <a:pt x="978" y="0"/>
                    <a:pt x="969" y="1"/>
                  </a:cubicBezTo>
                  <a:cubicBezTo>
                    <a:pt x="429" y="16"/>
                    <a:pt x="0" y="470"/>
                    <a:pt x="15" y="1014"/>
                  </a:cubicBezTo>
                  <a:cubicBezTo>
                    <a:pt x="29" y="1553"/>
                    <a:pt x="460" y="1975"/>
                    <a:pt x="995" y="1975"/>
                  </a:cubicBezTo>
                  <a:cubicBezTo>
                    <a:pt x="1004" y="1975"/>
                    <a:pt x="1013" y="1975"/>
                    <a:pt x="1022" y="1974"/>
                  </a:cubicBezTo>
                  <a:cubicBezTo>
                    <a:pt x="1462" y="1962"/>
                    <a:pt x="1827" y="1658"/>
                    <a:pt x="1940" y="1253"/>
                  </a:cubicBezTo>
                  <a:lnTo>
                    <a:pt x="6066" y="1253"/>
                  </a:lnTo>
                  <a:cubicBezTo>
                    <a:pt x="6180" y="1673"/>
                    <a:pt x="6558" y="1975"/>
                    <a:pt x="7011" y="1975"/>
                  </a:cubicBezTo>
                  <a:cubicBezTo>
                    <a:pt x="7020" y="1975"/>
                    <a:pt x="7030" y="1975"/>
                    <a:pt x="7039" y="1974"/>
                  </a:cubicBezTo>
                  <a:cubicBezTo>
                    <a:pt x="7478" y="1962"/>
                    <a:pt x="7843" y="1658"/>
                    <a:pt x="7957" y="1253"/>
                  </a:cubicBezTo>
                  <a:lnTo>
                    <a:pt x="8985" y="1253"/>
                  </a:lnTo>
                  <a:cubicBezTo>
                    <a:pt x="9131" y="1253"/>
                    <a:pt x="9250" y="1134"/>
                    <a:pt x="9250" y="988"/>
                  </a:cubicBezTo>
                  <a:cubicBezTo>
                    <a:pt x="9251" y="841"/>
                    <a:pt x="9132" y="722"/>
                    <a:pt x="8985" y="722"/>
                  </a:cubicBezTo>
                  <a:lnTo>
                    <a:pt x="7957" y="722"/>
                  </a:lnTo>
                  <a:cubicBezTo>
                    <a:pt x="7843" y="302"/>
                    <a:pt x="7465" y="0"/>
                    <a:pt x="7012" y="0"/>
                  </a:cubicBezTo>
                  <a:cubicBezTo>
                    <a:pt x="7003" y="0"/>
                    <a:pt x="6995" y="0"/>
                    <a:pt x="6985" y="1"/>
                  </a:cubicBezTo>
                  <a:cubicBezTo>
                    <a:pt x="6546" y="12"/>
                    <a:pt x="6180" y="316"/>
                    <a:pt x="6067" y="722"/>
                  </a:cubicBezTo>
                  <a:lnTo>
                    <a:pt x="1941" y="722"/>
                  </a:lnTo>
                  <a:cubicBezTo>
                    <a:pt x="1826" y="302"/>
                    <a:pt x="1449" y="0"/>
                    <a:pt x="9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120" name="Google Shape;2120;p59"/>
            <p:cNvSpPr/>
            <p:nvPr/>
          </p:nvSpPr>
          <p:spPr>
            <a:xfrm>
              <a:off x="6342025" y="3270682"/>
              <a:ext cx="65108" cy="65506"/>
            </a:xfrm>
            <a:custGeom>
              <a:avLst/>
              <a:gdLst/>
              <a:ahLst/>
              <a:cxnLst/>
              <a:rect l="l" t="t" r="r" b="b"/>
              <a:pathLst>
                <a:path w="1963" h="1975" extrusionOk="0">
                  <a:moveTo>
                    <a:pt x="982" y="532"/>
                  </a:moveTo>
                  <a:cubicBezTo>
                    <a:pt x="1230" y="532"/>
                    <a:pt x="1431" y="737"/>
                    <a:pt x="1431" y="987"/>
                  </a:cubicBezTo>
                  <a:cubicBezTo>
                    <a:pt x="1431" y="1239"/>
                    <a:pt x="1230" y="1443"/>
                    <a:pt x="982" y="1443"/>
                  </a:cubicBezTo>
                  <a:cubicBezTo>
                    <a:pt x="734" y="1443"/>
                    <a:pt x="533" y="1239"/>
                    <a:pt x="533" y="987"/>
                  </a:cubicBezTo>
                  <a:cubicBezTo>
                    <a:pt x="533" y="737"/>
                    <a:pt x="734" y="532"/>
                    <a:pt x="982" y="532"/>
                  </a:cubicBezTo>
                  <a:close/>
                  <a:moveTo>
                    <a:pt x="982" y="1"/>
                  </a:moveTo>
                  <a:cubicBezTo>
                    <a:pt x="441" y="1"/>
                    <a:pt x="1" y="444"/>
                    <a:pt x="1" y="987"/>
                  </a:cubicBezTo>
                  <a:cubicBezTo>
                    <a:pt x="1" y="1532"/>
                    <a:pt x="441" y="1975"/>
                    <a:pt x="982" y="1975"/>
                  </a:cubicBezTo>
                  <a:cubicBezTo>
                    <a:pt x="1522" y="1975"/>
                    <a:pt x="1963" y="1532"/>
                    <a:pt x="1963" y="987"/>
                  </a:cubicBezTo>
                  <a:cubicBezTo>
                    <a:pt x="1963" y="443"/>
                    <a:pt x="1522" y="1"/>
                    <a:pt x="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2121" name="Google Shape;2121;p59"/>
          <p:cNvGrpSpPr/>
          <p:nvPr/>
        </p:nvGrpSpPr>
        <p:grpSpPr>
          <a:xfrm>
            <a:off x="5285601" y="2447393"/>
            <a:ext cx="484249" cy="536704"/>
            <a:chOff x="2645541" y="4001992"/>
            <a:chExt cx="543184" cy="602023"/>
          </a:xfrm>
        </p:grpSpPr>
        <p:sp>
          <p:nvSpPr>
            <p:cNvPr id="2122" name="Google Shape;2122;p59"/>
            <p:cNvSpPr/>
            <p:nvPr/>
          </p:nvSpPr>
          <p:spPr>
            <a:xfrm>
              <a:off x="2709819" y="4234132"/>
              <a:ext cx="74527" cy="54262"/>
            </a:xfrm>
            <a:custGeom>
              <a:avLst/>
              <a:gdLst/>
              <a:ahLst/>
              <a:cxnLst/>
              <a:rect l="l" t="t" r="r" b="b"/>
              <a:pathLst>
                <a:path w="2247" h="1636" extrusionOk="0">
                  <a:moveTo>
                    <a:pt x="1898" y="0"/>
                  </a:moveTo>
                  <a:cubicBezTo>
                    <a:pt x="1671" y="0"/>
                    <a:pt x="1447" y="39"/>
                    <a:pt x="1232" y="116"/>
                  </a:cubicBezTo>
                  <a:cubicBezTo>
                    <a:pt x="688" y="312"/>
                    <a:pt x="259" y="734"/>
                    <a:pt x="53" y="1275"/>
                  </a:cubicBezTo>
                  <a:cubicBezTo>
                    <a:pt x="1" y="1412"/>
                    <a:pt x="69" y="1566"/>
                    <a:pt x="207" y="1618"/>
                  </a:cubicBezTo>
                  <a:cubicBezTo>
                    <a:pt x="238" y="1630"/>
                    <a:pt x="270" y="1636"/>
                    <a:pt x="301" y="1636"/>
                  </a:cubicBezTo>
                  <a:cubicBezTo>
                    <a:pt x="408" y="1636"/>
                    <a:pt x="509" y="1570"/>
                    <a:pt x="550" y="1464"/>
                  </a:cubicBezTo>
                  <a:cubicBezTo>
                    <a:pt x="701" y="1068"/>
                    <a:pt x="1014" y="760"/>
                    <a:pt x="1411" y="617"/>
                  </a:cubicBezTo>
                  <a:cubicBezTo>
                    <a:pt x="1569" y="560"/>
                    <a:pt x="1732" y="532"/>
                    <a:pt x="1898" y="532"/>
                  </a:cubicBezTo>
                  <a:cubicBezTo>
                    <a:pt x="1920" y="532"/>
                    <a:pt x="1941" y="532"/>
                    <a:pt x="1963" y="533"/>
                  </a:cubicBezTo>
                  <a:cubicBezTo>
                    <a:pt x="1966" y="533"/>
                    <a:pt x="1970" y="533"/>
                    <a:pt x="1974" y="533"/>
                  </a:cubicBezTo>
                  <a:cubicBezTo>
                    <a:pt x="2115" y="533"/>
                    <a:pt x="2234" y="422"/>
                    <a:pt x="2240" y="279"/>
                  </a:cubicBezTo>
                  <a:cubicBezTo>
                    <a:pt x="2246" y="133"/>
                    <a:pt x="2133" y="8"/>
                    <a:pt x="1986" y="2"/>
                  </a:cubicBezTo>
                  <a:cubicBezTo>
                    <a:pt x="1957" y="1"/>
                    <a:pt x="1927" y="0"/>
                    <a:pt x="18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123" name="Google Shape;2123;p59"/>
            <p:cNvSpPr/>
            <p:nvPr/>
          </p:nvSpPr>
          <p:spPr>
            <a:xfrm>
              <a:off x="2862721" y="4064115"/>
              <a:ext cx="251144" cy="228922"/>
            </a:xfrm>
            <a:custGeom>
              <a:avLst/>
              <a:gdLst/>
              <a:ahLst/>
              <a:cxnLst/>
              <a:rect l="l" t="t" r="r" b="b"/>
              <a:pathLst>
                <a:path w="7572" h="6902" extrusionOk="0">
                  <a:moveTo>
                    <a:pt x="5880" y="2326"/>
                  </a:moveTo>
                  <a:cubicBezTo>
                    <a:pt x="6519" y="2326"/>
                    <a:pt x="7040" y="2847"/>
                    <a:pt x="7040" y="3487"/>
                  </a:cubicBezTo>
                  <a:cubicBezTo>
                    <a:pt x="7040" y="3749"/>
                    <a:pt x="6953" y="3991"/>
                    <a:pt x="6806" y="4185"/>
                  </a:cubicBezTo>
                  <a:lnTo>
                    <a:pt x="6806" y="3553"/>
                  </a:lnTo>
                  <a:cubicBezTo>
                    <a:pt x="6806" y="3049"/>
                    <a:pt x="6396" y="2639"/>
                    <a:pt x="5893" y="2639"/>
                  </a:cubicBezTo>
                  <a:cubicBezTo>
                    <a:pt x="5389" y="2639"/>
                    <a:pt x="4979" y="3049"/>
                    <a:pt x="4979" y="3553"/>
                  </a:cubicBezTo>
                  <a:lnTo>
                    <a:pt x="4979" y="4218"/>
                  </a:lnTo>
                  <a:cubicBezTo>
                    <a:pt x="4817" y="4019"/>
                    <a:pt x="4719" y="3765"/>
                    <a:pt x="4719" y="3487"/>
                  </a:cubicBezTo>
                  <a:cubicBezTo>
                    <a:pt x="4719" y="2847"/>
                    <a:pt x="5239" y="2326"/>
                    <a:pt x="5880" y="2326"/>
                  </a:cubicBezTo>
                  <a:close/>
                  <a:moveTo>
                    <a:pt x="4714" y="4713"/>
                  </a:moveTo>
                  <a:cubicBezTo>
                    <a:pt x="4796" y="4790"/>
                    <a:pt x="4885" y="4859"/>
                    <a:pt x="4979" y="4919"/>
                  </a:cubicBezTo>
                  <a:lnTo>
                    <a:pt x="4979" y="5676"/>
                  </a:lnTo>
                  <a:lnTo>
                    <a:pt x="4714" y="5676"/>
                  </a:lnTo>
                  <a:lnTo>
                    <a:pt x="4714" y="4713"/>
                  </a:lnTo>
                  <a:close/>
                  <a:moveTo>
                    <a:pt x="1710" y="1"/>
                  </a:moveTo>
                  <a:cubicBezTo>
                    <a:pt x="1207" y="1"/>
                    <a:pt x="797" y="410"/>
                    <a:pt x="797" y="914"/>
                  </a:cubicBezTo>
                  <a:lnTo>
                    <a:pt x="797" y="5676"/>
                  </a:lnTo>
                  <a:lnTo>
                    <a:pt x="532" y="5676"/>
                  </a:lnTo>
                  <a:lnTo>
                    <a:pt x="532" y="4048"/>
                  </a:lnTo>
                  <a:cubicBezTo>
                    <a:pt x="532" y="3901"/>
                    <a:pt x="413" y="3782"/>
                    <a:pt x="267" y="3782"/>
                  </a:cubicBezTo>
                  <a:cubicBezTo>
                    <a:pt x="120" y="3782"/>
                    <a:pt x="1" y="3901"/>
                    <a:pt x="1" y="4048"/>
                  </a:cubicBezTo>
                  <a:lnTo>
                    <a:pt x="1" y="5942"/>
                  </a:lnTo>
                  <a:cubicBezTo>
                    <a:pt x="1" y="6089"/>
                    <a:pt x="120" y="6208"/>
                    <a:pt x="267" y="6208"/>
                  </a:cubicBezTo>
                  <a:lnTo>
                    <a:pt x="1063" y="6208"/>
                  </a:lnTo>
                  <a:cubicBezTo>
                    <a:pt x="1210" y="6208"/>
                    <a:pt x="1328" y="6089"/>
                    <a:pt x="1328" y="5942"/>
                  </a:cubicBezTo>
                  <a:lnTo>
                    <a:pt x="1328" y="914"/>
                  </a:lnTo>
                  <a:cubicBezTo>
                    <a:pt x="1328" y="704"/>
                    <a:pt x="1500" y="532"/>
                    <a:pt x="1710" y="532"/>
                  </a:cubicBezTo>
                  <a:cubicBezTo>
                    <a:pt x="1921" y="532"/>
                    <a:pt x="2092" y="704"/>
                    <a:pt x="2092" y="914"/>
                  </a:cubicBezTo>
                  <a:lnTo>
                    <a:pt x="2092" y="5942"/>
                  </a:lnTo>
                  <a:cubicBezTo>
                    <a:pt x="2092" y="6089"/>
                    <a:pt x="2210" y="6208"/>
                    <a:pt x="2357" y="6208"/>
                  </a:cubicBezTo>
                  <a:lnTo>
                    <a:pt x="3154" y="6208"/>
                  </a:lnTo>
                  <a:cubicBezTo>
                    <a:pt x="3301" y="6208"/>
                    <a:pt x="3420" y="6089"/>
                    <a:pt x="3420" y="5942"/>
                  </a:cubicBezTo>
                  <a:lnTo>
                    <a:pt x="3420" y="2183"/>
                  </a:lnTo>
                  <a:cubicBezTo>
                    <a:pt x="3420" y="1973"/>
                    <a:pt x="3591" y="1803"/>
                    <a:pt x="3802" y="1803"/>
                  </a:cubicBezTo>
                  <a:cubicBezTo>
                    <a:pt x="4012" y="1803"/>
                    <a:pt x="4183" y="1973"/>
                    <a:pt x="4183" y="2183"/>
                  </a:cubicBezTo>
                  <a:lnTo>
                    <a:pt x="4183" y="5942"/>
                  </a:lnTo>
                  <a:cubicBezTo>
                    <a:pt x="4183" y="6089"/>
                    <a:pt x="4302" y="6208"/>
                    <a:pt x="4448" y="6208"/>
                  </a:cubicBezTo>
                  <a:lnTo>
                    <a:pt x="5245" y="6208"/>
                  </a:lnTo>
                  <a:cubicBezTo>
                    <a:pt x="5392" y="6208"/>
                    <a:pt x="5511" y="6089"/>
                    <a:pt x="5511" y="5942"/>
                  </a:cubicBezTo>
                  <a:lnTo>
                    <a:pt x="5511" y="3553"/>
                  </a:lnTo>
                  <a:cubicBezTo>
                    <a:pt x="5511" y="3343"/>
                    <a:pt x="5683" y="3171"/>
                    <a:pt x="5892" y="3171"/>
                  </a:cubicBezTo>
                  <a:cubicBezTo>
                    <a:pt x="6103" y="3171"/>
                    <a:pt x="6274" y="3343"/>
                    <a:pt x="6274" y="3553"/>
                  </a:cubicBezTo>
                  <a:lnTo>
                    <a:pt x="6274" y="6635"/>
                  </a:lnTo>
                  <a:cubicBezTo>
                    <a:pt x="6274" y="6782"/>
                    <a:pt x="6393" y="6901"/>
                    <a:pt x="6540" y="6901"/>
                  </a:cubicBezTo>
                  <a:cubicBezTo>
                    <a:pt x="6687" y="6901"/>
                    <a:pt x="6806" y="6782"/>
                    <a:pt x="6806" y="6635"/>
                  </a:cubicBezTo>
                  <a:lnTo>
                    <a:pt x="6806" y="4903"/>
                  </a:lnTo>
                  <a:cubicBezTo>
                    <a:pt x="7267" y="4600"/>
                    <a:pt x="7572" y="4079"/>
                    <a:pt x="7572" y="3487"/>
                  </a:cubicBezTo>
                  <a:cubicBezTo>
                    <a:pt x="7572" y="2554"/>
                    <a:pt x="6813" y="1794"/>
                    <a:pt x="5880" y="1794"/>
                  </a:cubicBezTo>
                  <a:cubicBezTo>
                    <a:pt x="5428" y="1794"/>
                    <a:pt x="5018" y="1972"/>
                    <a:pt x="4714" y="2260"/>
                  </a:cubicBezTo>
                  <a:lnTo>
                    <a:pt x="4714" y="2183"/>
                  </a:lnTo>
                  <a:cubicBezTo>
                    <a:pt x="4714" y="1680"/>
                    <a:pt x="4305" y="1271"/>
                    <a:pt x="3802" y="1271"/>
                  </a:cubicBezTo>
                  <a:cubicBezTo>
                    <a:pt x="3299" y="1271"/>
                    <a:pt x="2889" y="1680"/>
                    <a:pt x="2889" y="2183"/>
                  </a:cubicBezTo>
                  <a:lnTo>
                    <a:pt x="2889" y="5676"/>
                  </a:lnTo>
                  <a:lnTo>
                    <a:pt x="2624" y="5676"/>
                  </a:lnTo>
                  <a:lnTo>
                    <a:pt x="2624" y="914"/>
                  </a:lnTo>
                  <a:cubicBezTo>
                    <a:pt x="2624" y="410"/>
                    <a:pt x="2214" y="1"/>
                    <a:pt x="1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124" name="Google Shape;2124;p59"/>
            <p:cNvSpPr/>
            <p:nvPr/>
          </p:nvSpPr>
          <p:spPr>
            <a:xfrm>
              <a:off x="2663783" y="4098775"/>
              <a:ext cx="424677" cy="441260"/>
            </a:xfrm>
            <a:custGeom>
              <a:avLst/>
              <a:gdLst/>
              <a:ahLst/>
              <a:cxnLst/>
              <a:rect l="l" t="t" r="r" b="b"/>
              <a:pathLst>
                <a:path w="12804" h="13304" extrusionOk="0">
                  <a:moveTo>
                    <a:pt x="3290" y="3672"/>
                  </a:moveTo>
                  <a:cubicBezTo>
                    <a:pt x="3637" y="3672"/>
                    <a:pt x="3982" y="3749"/>
                    <a:pt x="4305" y="3900"/>
                  </a:cubicBezTo>
                  <a:cubicBezTo>
                    <a:pt x="4447" y="3968"/>
                    <a:pt x="4581" y="4048"/>
                    <a:pt x="4704" y="4139"/>
                  </a:cubicBezTo>
                  <a:lnTo>
                    <a:pt x="4704" y="4679"/>
                  </a:lnTo>
                  <a:cubicBezTo>
                    <a:pt x="4693" y="4667"/>
                    <a:pt x="4681" y="4655"/>
                    <a:pt x="4670" y="4643"/>
                  </a:cubicBezTo>
                  <a:cubicBezTo>
                    <a:pt x="4618" y="4593"/>
                    <a:pt x="4551" y="4568"/>
                    <a:pt x="4484" y="4568"/>
                  </a:cubicBezTo>
                  <a:cubicBezTo>
                    <a:pt x="4415" y="4568"/>
                    <a:pt x="4346" y="4595"/>
                    <a:pt x="4294" y="4648"/>
                  </a:cubicBezTo>
                  <a:cubicBezTo>
                    <a:pt x="4192" y="4754"/>
                    <a:pt x="4194" y="4922"/>
                    <a:pt x="4299" y="5025"/>
                  </a:cubicBezTo>
                  <a:cubicBezTo>
                    <a:pt x="4456" y="5178"/>
                    <a:pt x="4575" y="5360"/>
                    <a:pt x="4649" y="5569"/>
                  </a:cubicBezTo>
                  <a:cubicBezTo>
                    <a:pt x="4657" y="5589"/>
                    <a:pt x="4664" y="5610"/>
                    <a:pt x="4670" y="5630"/>
                  </a:cubicBezTo>
                  <a:lnTo>
                    <a:pt x="4320" y="5280"/>
                  </a:lnTo>
                  <a:cubicBezTo>
                    <a:pt x="4087" y="5047"/>
                    <a:pt x="3778" y="4919"/>
                    <a:pt x="3448" y="4919"/>
                  </a:cubicBezTo>
                  <a:cubicBezTo>
                    <a:pt x="3120" y="4919"/>
                    <a:pt x="2810" y="5047"/>
                    <a:pt x="2578" y="5280"/>
                  </a:cubicBezTo>
                  <a:cubicBezTo>
                    <a:pt x="2097" y="5761"/>
                    <a:pt x="2097" y="6542"/>
                    <a:pt x="2578" y="7023"/>
                  </a:cubicBezTo>
                  <a:lnTo>
                    <a:pt x="3035" y="7482"/>
                  </a:lnTo>
                  <a:cubicBezTo>
                    <a:pt x="2912" y="7459"/>
                    <a:pt x="2790" y="7421"/>
                    <a:pt x="2673" y="7366"/>
                  </a:cubicBezTo>
                  <a:cubicBezTo>
                    <a:pt x="2323" y="7201"/>
                    <a:pt x="2058" y="6911"/>
                    <a:pt x="1929" y="6547"/>
                  </a:cubicBezTo>
                  <a:cubicBezTo>
                    <a:pt x="1889" y="6439"/>
                    <a:pt x="1787" y="6372"/>
                    <a:pt x="1677" y="6372"/>
                  </a:cubicBezTo>
                  <a:cubicBezTo>
                    <a:pt x="1648" y="6372"/>
                    <a:pt x="1617" y="6377"/>
                    <a:pt x="1588" y="6387"/>
                  </a:cubicBezTo>
                  <a:cubicBezTo>
                    <a:pt x="1450" y="6437"/>
                    <a:pt x="1378" y="6589"/>
                    <a:pt x="1428" y="6728"/>
                  </a:cubicBezTo>
                  <a:cubicBezTo>
                    <a:pt x="1606" y="7224"/>
                    <a:pt x="1968" y="7621"/>
                    <a:pt x="2446" y="7847"/>
                  </a:cubicBezTo>
                  <a:cubicBezTo>
                    <a:pt x="2715" y="7973"/>
                    <a:pt x="3002" y="8037"/>
                    <a:pt x="3289" y="8037"/>
                  </a:cubicBezTo>
                  <a:cubicBezTo>
                    <a:pt x="3382" y="8037"/>
                    <a:pt x="3477" y="8030"/>
                    <a:pt x="3570" y="8016"/>
                  </a:cubicBezTo>
                  <a:lnTo>
                    <a:pt x="3913" y="8360"/>
                  </a:lnTo>
                  <a:cubicBezTo>
                    <a:pt x="3706" y="8416"/>
                    <a:pt x="3497" y="8443"/>
                    <a:pt x="3290" y="8443"/>
                  </a:cubicBezTo>
                  <a:cubicBezTo>
                    <a:pt x="2313" y="8443"/>
                    <a:pt x="1394" y="7837"/>
                    <a:pt x="1045" y="6866"/>
                  </a:cubicBezTo>
                  <a:cubicBezTo>
                    <a:pt x="599" y="5628"/>
                    <a:pt x="1244" y="4260"/>
                    <a:pt x="2481" y="3814"/>
                  </a:cubicBezTo>
                  <a:cubicBezTo>
                    <a:pt x="2745" y="3719"/>
                    <a:pt x="3018" y="3672"/>
                    <a:pt x="3290" y="3672"/>
                  </a:cubicBezTo>
                  <a:close/>
                  <a:moveTo>
                    <a:pt x="5618" y="1"/>
                  </a:moveTo>
                  <a:cubicBezTo>
                    <a:pt x="5114" y="1"/>
                    <a:pt x="4704" y="410"/>
                    <a:pt x="4704" y="915"/>
                  </a:cubicBezTo>
                  <a:lnTo>
                    <a:pt x="4704" y="1370"/>
                  </a:lnTo>
                  <a:lnTo>
                    <a:pt x="3798" y="550"/>
                  </a:lnTo>
                  <a:cubicBezTo>
                    <a:pt x="3676" y="440"/>
                    <a:pt x="3476" y="363"/>
                    <a:pt x="3311" y="363"/>
                  </a:cubicBezTo>
                  <a:lnTo>
                    <a:pt x="813" y="363"/>
                  </a:lnTo>
                  <a:cubicBezTo>
                    <a:pt x="666" y="363"/>
                    <a:pt x="547" y="482"/>
                    <a:pt x="547" y="629"/>
                  </a:cubicBezTo>
                  <a:cubicBezTo>
                    <a:pt x="547" y="776"/>
                    <a:pt x="666" y="894"/>
                    <a:pt x="813" y="894"/>
                  </a:cubicBezTo>
                  <a:lnTo>
                    <a:pt x="3311" y="894"/>
                  </a:lnTo>
                  <a:cubicBezTo>
                    <a:pt x="3342" y="894"/>
                    <a:pt x="3417" y="924"/>
                    <a:pt x="3441" y="944"/>
                  </a:cubicBezTo>
                  <a:lnTo>
                    <a:pt x="4704" y="2087"/>
                  </a:lnTo>
                  <a:lnTo>
                    <a:pt x="4704" y="3509"/>
                  </a:lnTo>
                  <a:cubicBezTo>
                    <a:pt x="4647" y="3477"/>
                    <a:pt x="4590" y="3448"/>
                    <a:pt x="4531" y="3420"/>
                  </a:cubicBezTo>
                  <a:cubicBezTo>
                    <a:pt x="4137" y="3234"/>
                    <a:pt x="3715" y="3140"/>
                    <a:pt x="3291" y="3140"/>
                  </a:cubicBezTo>
                  <a:cubicBezTo>
                    <a:pt x="2958" y="3140"/>
                    <a:pt x="2624" y="3198"/>
                    <a:pt x="2301" y="3314"/>
                  </a:cubicBezTo>
                  <a:cubicBezTo>
                    <a:pt x="788" y="3858"/>
                    <a:pt x="0" y="5532"/>
                    <a:pt x="545" y="7045"/>
                  </a:cubicBezTo>
                  <a:cubicBezTo>
                    <a:pt x="972" y="8234"/>
                    <a:pt x="2096" y="8976"/>
                    <a:pt x="3292" y="8976"/>
                  </a:cubicBezTo>
                  <a:cubicBezTo>
                    <a:pt x="3619" y="8976"/>
                    <a:pt x="3951" y="8920"/>
                    <a:pt x="4276" y="8803"/>
                  </a:cubicBezTo>
                  <a:cubicBezTo>
                    <a:pt x="4295" y="8796"/>
                    <a:pt x="4315" y="8789"/>
                    <a:pt x="4334" y="8780"/>
                  </a:cubicBezTo>
                  <a:lnTo>
                    <a:pt x="4714" y="9160"/>
                  </a:lnTo>
                  <a:cubicBezTo>
                    <a:pt x="4810" y="10265"/>
                    <a:pt x="5607" y="11180"/>
                    <a:pt x="6677" y="11431"/>
                  </a:cubicBezTo>
                  <a:lnTo>
                    <a:pt x="6677" y="12844"/>
                  </a:lnTo>
                  <a:cubicBezTo>
                    <a:pt x="6677" y="13097"/>
                    <a:pt x="6884" y="13303"/>
                    <a:pt x="7136" y="13303"/>
                  </a:cubicBezTo>
                  <a:lnTo>
                    <a:pt x="10373" y="13303"/>
                  </a:lnTo>
                  <a:cubicBezTo>
                    <a:pt x="10625" y="13303"/>
                    <a:pt x="10832" y="13097"/>
                    <a:pt x="10832" y="12844"/>
                  </a:cubicBezTo>
                  <a:lnTo>
                    <a:pt x="10832" y="11431"/>
                  </a:lnTo>
                  <a:cubicBezTo>
                    <a:pt x="11970" y="11162"/>
                    <a:pt x="12804" y="10128"/>
                    <a:pt x="12804" y="8938"/>
                  </a:cubicBezTo>
                  <a:lnTo>
                    <a:pt x="12804" y="7256"/>
                  </a:lnTo>
                  <a:cubicBezTo>
                    <a:pt x="12804" y="7109"/>
                    <a:pt x="12685" y="6991"/>
                    <a:pt x="12538" y="6991"/>
                  </a:cubicBezTo>
                  <a:cubicBezTo>
                    <a:pt x="12391" y="6991"/>
                    <a:pt x="12272" y="7109"/>
                    <a:pt x="12272" y="7256"/>
                  </a:cubicBezTo>
                  <a:lnTo>
                    <a:pt x="12272" y="8938"/>
                  </a:lnTo>
                  <a:cubicBezTo>
                    <a:pt x="12272" y="9943"/>
                    <a:pt x="11523" y="10807"/>
                    <a:pt x="10529" y="10947"/>
                  </a:cubicBezTo>
                  <a:cubicBezTo>
                    <a:pt x="10397" y="10965"/>
                    <a:pt x="10300" y="11077"/>
                    <a:pt x="10300" y="11210"/>
                  </a:cubicBezTo>
                  <a:lnTo>
                    <a:pt x="10300" y="12771"/>
                  </a:lnTo>
                  <a:lnTo>
                    <a:pt x="7209" y="12771"/>
                  </a:lnTo>
                  <a:lnTo>
                    <a:pt x="7209" y="11211"/>
                  </a:lnTo>
                  <a:cubicBezTo>
                    <a:pt x="7209" y="11077"/>
                    <a:pt x="7112" y="10965"/>
                    <a:pt x="6980" y="10947"/>
                  </a:cubicBezTo>
                  <a:cubicBezTo>
                    <a:pt x="6015" y="10811"/>
                    <a:pt x="5282" y="10005"/>
                    <a:pt x="5238" y="9031"/>
                  </a:cubicBezTo>
                  <a:cubicBezTo>
                    <a:pt x="5236" y="8965"/>
                    <a:pt x="5208" y="8902"/>
                    <a:pt x="5161" y="8855"/>
                  </a:cubicBezTo>
                  <a:lnTo>
                    <a:pt x="2952" y="6647"/>
                  </a:lnTo>
                  <a:cubicBezTo>
                    <a:pt x="2679" y="6374"/>
                    <a:pt x="2679" y="5929"/>
                    <a:pt x="2952" y="5656"/>
                  </a:cubicBezTo>
                  <a:cubicBezTo>
                    <a:pt x="3085" y="5524"/>
                    <a:pt x="3261" y="5451"/>
                    <a:pt x="3448" y="5451"/>
                  </a:cubicBezTo>
                  <a:cubicBezTo>
                    <a:pt x="3635" y="5451"/>
                    <a:pt x="3812" y="5524"/>
                    <a:pt x="3943" y="5656"/>
                  </a:cubicBezTo>
                  <a:lnTo>
                    <a:pt x="4782" y="6495"/>
                  </a:lnTo>
                  <a:cubicBezTo>
                    <a:pt x="4833" y="6546"/>
                    <a:pt x="4901" y="6573"/>
                    <a:pt x="4970" y="6573"/>
                  </a:cubicBezTo>
                  <a:cubicBezTo>
                    <a:pt x="5004" y="6573"/>
                    <a:pt x="5039" y="6566"/>
                    <a:pt x="5071" y="6552"/>
                  </a:cubicBezTo>
                  <a:cubicBezTo>
                    <a:pt x="5171" y="6511"/>
                    <a:pt x="5236" y="6414"/>
                    <a:pt x="5236" y="6307"/>
                  </a:cubicBezTo>
                  <a:lnTo>
                    <a:pt x="5236" y="2568"/>
                  </a:lnTo>
                  <a:lnTo>
                    <a:pt x="5399" y="2716"/>
                  </a:lnTo>
                  <a:cubicBezTo>
                    <a:pt x="5449" y="2762"/>
                    <a:pt x="5514" y="2784"/>
                    <a:pt x="5578" y="2784"/>
                  </a:cubicBezTo>
                  <a:cubicBezTo>
                    <a:pt x="5650" y="2784"/>
                    <a:pt x="5722" y="2755"/>
                    <a:pt x="5775" y="2697"/>
                  </a:cubicBezTo>
                  <a:cubicBezTo>
                    <a:pt x="5873" y="2588"/>
                    <a:pt x="5864" y="2420"/>
                    <a:pt x="5755" y="2321"/>
                  </a:cubicBezTo>
                  <a:lnTo>
                    <a:pt x="5236" y="1851"/>
                  </a:lnTo>
                  <a:lnTo>
                    <a:pt x="5236" y="915"/>
                  </a:lnTo>
                  <a:cubicBezTo>
                    <a:pt x="5236" y="704"/>
                    <a:pt x="5407" y="533"/>
                    <a:pt x="5618" y="533"/>
                  </a:cubicBezTo>
                  <a:cubicBezTo>
                    <a:pt x="5828" y="533"/>
                    <a:pt x="5999" y="704"/>
                    <a:pt x="5999" y="915"/>
                  </a:cubicBezTo>
                  <a:lnTo>
                    <a:pt x="5999" y="1442"/>
                  </a:lnTo>
                  <a:cubicBezTo>
                    <a:pt x="5999" y="1589"/>
                    <a:pt x="6118" y="1708"/>
                    <a:pt x="6265" y="1708"/>
                  </a:cubicBezTo>
                  <a:cubicBezTo>
                    <a:pt x="6411" y="1708"/>
                    <a:pt x="6530" y="1589"/>
                    <a:pt x="6530" y="1442"/>
                  </a:cubicBezTo>
                  <a:lnTo>
                    <a:pt x="6530" y="915"/>
                  </a:lnTo>
                  <a:cubicBezTo>
                    <a:pt x="6530" y="410"/>
                    <a:pt x="6121" y="1"/>
                    <a:pt x="5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125" name="Google Shape;2125;p59"/>
            <p:cNvSpPr/>
            <p:nvPr/>
          </p:nvSpPr>
          <p:spPr>
            <a:xfrm>
              <a:off x="2854098" y="4319140"/>
              <a:ext cx="82056" cy="105605"/>
            </a:xfrm>
            <a:custGeom>
              <a:avLst/>
              <a:gdLst/>
              <a:ahLst/>
              <a:cxnLst/>
              <a:rect l="l" t="t" r="r" b="b"/>
              <a:pathLst>
                <a:path w="2474" h="3184" extrusionOk="0">
                  <a:moveTo>
                    <a:pt x="267" y="1"/>
                  </a:moveTo>
                  <a:cubicBezTo>
                    <a:pt x="120" y="1"/>
                    <a:pt x="1" y="120"/>
                    <a:pt x="1" y="267"/>
                  </a:cubicBezTo>
                  <a:cubicBezTo>
                    <a:pt x="1" y="413"/>
                    <a:pt x="120" y="532"/>
                    <a:pt x="267" y="532"/>
                  </a:cubicBezTo>
                  <a:lnTo>
                    <a:pt x="1011" y="532"/>
                  </a:lnTo>
                  <a:cubicBezTo>
                    <a:pt x="1525" y="532"/>
                    <a:pt x="1941" y="950"/>
                    <a:pt x="1941" y="1463"/>
                  </a:cubicBezTo>
                  <a:lnTo>
                    <a:pt x="1941" y="2918"/>
                  </a:lnTo>
                  <a:cubicBezTo>
                    <a:pt x="1941" y="3065"/>
                    <a:pt x="2061" y="3184"/>
                    <a:pt x="2207" y="3184"/>
                  </a:cubicBezTo>
                  <a:cubicBezTo>
                    <a:pt x="2354" y="3184"/>
                    <a:pt x="2473" y="3065"/>
                    <a:pt x="2473" y="2918"/>
                  </a:cubicBezTo>
                  <a:lnTo>
                    <a:pt x="2473" y="1463"/>
                  </a:lnTo>
                  <a:cubicBezTo>
                    <a:pt x="2473" y="656"/>
                    <a:pt x="1817" y="1"/>
                    <a:pt x="10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126" name="Google Shape;2126;p59"/>
            <p:cNvSpPr/>
            <p:nvPr/>
          </p:nvSpPr>
          <p:spPr>
            <a:xfrm>
              <a:off x="2645541" y="4001992"/>
              <a:ext cx="189884" cy="189884"/>
            </a:xfrm>
            <a:custGeom>
              <a:avLst/>
              <a:gdLst/>
              <a:ahLst/>
              <a:cxnLst/>
              <a:rect l="l" t="t" r="r" b="b"/>
              <a:pathLst>
                <a:path w="5725" h="5725" extrusionOk="0">
                  <a:moveTo>
                    <a:pt x="266" y="1"/>
                  </a:moveTo>
                  <a:cubicBezTo>
                    <a:pt x="119" y="1"/>
                    <a:pt x="0" y="120"/>
                    <a:pt x="0" y="267"/>
                  </a:cubicBezTo>
                  <a:lnTo>
                    <a:pt x="0" y="5459"/>
                  </a:lnTo>
                  <a:cubicBezTo>
                    <a:pt x="0" y="5606"/>
                    <a:pt x="119" y="5725"/>
                    <a:pt x="266" y="5725"/>
                  </a:cubicBezTo>
                  <a:cubicBezTo>
                    <a:pt x="413" y="5725"/>
                    <a:pt x="532" y="5606"/>
                    <a:pt x="532" y="5459"/>
                  </a:cubicBezTo>
                  <a:lnTo>
                    <a:pt x="532" y="533"/>
                  </a:lnTo>
                  <a:lnTo>
                    <a:pt x="5458" y="533"/>
                  </a:lnTo>
                  <a:cubicBezTo>
                    <a:pt x="5605" y="533"/>
                    <a:pt x="5724" y="414"/>
                    <a:pt x="5724" y="267"/>
                  </a:cubicBezTo>
                  <a:cubicBezTo>
                    <a:pt x="5724" y="120"/>
                    <a:pt x="5605" y="1"/>
                    <a:pt x="5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127" name="Google Shape;2127;p59"/>
            <p:cNvSpPr/>
            <p:nvPr/>
          </p:nvSpPr>
          <p:spPr>
            <a:xfrm>
              <a:off x="2645541" y="4414098"/>
              <a:ext cx="189884" cy="189917"/>
            </a:xfrm>
            <a:custGeom>
              <a:avLst/>
              <a:gdLst/>
              <a:ahLst/>
              <a:cxnLst/>
              <a:rect l="l" t="t" r="r" b="b"/>
              <a:pathLst>
                <a:path w="5725" h="5726" extrusionOk="0">
                  <a:moveTo>
                    <a:pt x="266" y="0"/>
                  </a:moveTo>
                  <a:cubicBezTo>
                    <a:pt x="119" y="0"/>
                    <a:pt x="0" y="120"/>
                    <a:pt x="0" y="266"/>
                  </a:cubicBezTo>
                  <a:lnTo>
                    <a:pt x="0" y="5460"/>
                  </a:lnTo>
                  <a:cubicBezTo>
                    <a:pt x="0" y="5606"/>
                    <a:pt x="119" y="5726"/>
                    <a:pt x="266" y="5726"/>
                  </a:cubicBezTo>
                  <a:lnTo>
                    <a:pt x="5458" y="5726"/>
                  </a:lnTo>
                  <a:cubicBezTo>
                    <a:pt x="5605" y="5726"/>
                    <a:pt x="5724" y="5606"/>
                    <a:pt x="5724" y="5460"/>
                  </a:cubicBezTo>
                  <a:cubicBezTo>
                    <a:pt x="5724" y="5312"/>
                    <a:pt x="5605" y="5194"/>
                    <a:pt x="5458" y="5194"/>
                  </a:cubicBezTo>
                  <a:lnTo>
                    <a:pt x="532" y="5194"/>
                  </a:lnTo>
                  <a:lnTo>
                    <a:pt x="532" y="266"/>
                  </a:lnTo>
                  <a:cubicBezTo>
                    <a:pt x="532" y="120"/>
                    <a:pt x="413"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128" name="Google Shape;2128;p59"/>
            <p:cNvSpPr/>
            <p:nvPr/>
          </p:nvSpPr>
          <p:spPr>
            <a:xfrm>
              <a:off x="2998841" y="4001992"/>
              <a:ext cx="189884" cy="189884"/>
            </a:xfrm>
            <a:custGeom>
              <a:avLst/>
              <a:gdLst/>
              <a:ahLst/>
              <a:cxnLst/>
              <a:rect l="l" t="t" r="r" b="b"/>
              <a:pathLst>
                <a:path w="5725" h="5725" extrusionOk="0">
                  <a:moveTo>
                    <a:pt x="266" y="1"/>
                  </a:moveTo>
                  <a:cubicBezTo>
                    <a:pt x="120" y="1"/>
                    <a:pt x="1" y="120"/>
                    <a:pt x="1" y="267"/>
                  </a:cubicBezTo>
                  <a:cubicBezTo>
                    <a:pt x="1" y="413"/>
                    <a:pt x="120" y="532"/>
                    <a:pt x="266" y="532"/>
                  </a:cubicBezTo>
                  <a:lnTo>
                    <a:pt x="5194" y="532"/>
                  </a:lnTo>
                  <a:lnTo>
                    <a:pt x="5194" y="5459"/>
                  </a:lnTo>
                  <a:cubicBezTo>
                    <a:pt x="5194" y="5606"/>
                    <a:pt x="5312" y="5725"/>
                    <a:pt x="5459" y="5725"/>
                  </a:cubicBezTo>
                  <a:cubicBezTo>
                    <a:pt x="5606" y="5725"/>
                    <a:pt x="5725" y="5606"/>
                    <a:pt x="5725" y="5459"/>
                  </a:cubicBezTo>
                  <a:lnTo>
                    <a:pt x="5725" y="266"/>
                  </a:lnTo>
                  <a:cubicBezTo>
                    <a:pt x="5725" y="120"/>
                    <a:pt x="5606" y="1"/>
                    <a:pt x="5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129" name="Google Shape;2129;p59"/>
            <p:cNvSpPr/>
            <p:nvPr/>
          </p:nvSpPr>
          <p:spPr>
            <a:xfrm>
              <a:off x="2998841" y="4414098"/>
              <a:ext cx="189884" cy="189884"/>
            </a:xfrm>
            <a:custGeom>
              <a:avLst/>
              <a:gdLst/>
              <a:ahLst/>
              <a:cxnLst/>
              <a:rect l="l" t="t" r="r" b="b"/>
              <a:pathLst>
                <a:path w="5725" h="5725" extrusionOk="0">
                  <a:moveTo>
                    <a:pt x="5459" y="0"/>
                  </a:moveTo>
                  <a:cubicBezTo>
                    <a:pt x="5312" y="0"/>
                    <a:pt x="5194" y="120"/>
                    <a:pt x="5194" y="266"/>
                  </a:cubicBezTo>
                  <a:lnTo>
                    <a:pt x="5194" y="5194"/>
                  </a:lnTo>
                  <a:lnTo>
                    <a:pt x="266" y="5194"/>
                  </a:lnTo>
                  <a:cubicBezTo>
                    <a:pt x="120" y="5194"/>
                    <a:pt x="1" y="5312"/>
                    <a:pt x="1" y="5460"/>
                  </a:cubicBezTo>
                  <a:cubicBezTo>
                    <a:pt x="1" y="5605"/>
                    <a:pt x="120" y="5725"/>
                    <a:pt x="266" y="5725"/>
                  </a:cubicBezTo>
                  <a:lnTo>
                    <a:pt x="5459" y="5725"/>
                  </a:lnTo>
                  <a:cubicBezTo>
                    <a:pt x="5606" y="5725"/>
                    <a:pt x="5725" y="5605"/>
                    <a:pt x="5725" y="5460"/>
                  </a:cubicBezTo>
                  <a:lnTo>
                    <a:pt x="5725" y="266"/>
                  </a:lnTo>
                  <a:cubicBezTo>
                    <a:pt x="5725" y="120"/>
                    <a:pt x="5606" y="0"/>
                    <a:pt x="54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130" name="Google Shape;2130;p59"/>
            <p:cNvSpPr/>
            <p:nvPr/>
          </p:nvSpPr>
          <p:spPr>
            <a:xfrm>
              <a:off x="3073136" y="4486967"/>
              <a:ext cx="77380" cy="17678"/>
            </a:xfrm>
            <a:custGeom>
              <a:avLst/>
              <a:gdLst/>
              <a:ahLst/>
              <a:cxnLst/>
              <a:rect l="l" t="t" r="r" b="b"/>
              <a:pathLst>
                <a:path w="2333" h="533" extrusionOk="0">
                  <a:moveTo>
                    <a:pt x="267" y="1"/>
                  </a:moveTo>
                  <a:cubicBezTo>
                    <a:pt x="120" y="1"/>
                    <a:pt x="1" y="120"/>
                    <a:pt x="1" y="267"/>
                  </a:cubicBezTo>
                  <a:cubicBezTo>
                    <a:pt x="1" y="413"/>
                    <a:pt x="120" y="533"/>
                    <a:pt x="267" y="533"/>
                  </a:cubicBezTo>
                  <a:lnTo>
                    <a:pt x="2067" y="533"/>
                  </a:lnTo>
                  <a:cubicBezTo>
                    <a:pt x="2213" y="533"/>
                    <a:pt x="2333" y="413"/>
                    <a:pt x="2333" y="267"/>
                  </a:cubicBezTo>
                  <a:cubicBezTo>
                    <a:pt x="2333" y="120"/>
                    <a:pt x="2213" y="1"/>
                    <a:pt x="20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131" name="Google Shape;2131;p59"/>
            <p:cNvSpPr/>
            <p:nvPr/>
          </p:nvSpPr>
          <p:spPr>
            <a:xfrm>
              <a:off x="3073136" y="4516851"/>
              <a:ext cx="77380" cy="17645"/>
            </a:xfrm>
            <a:custGeom>
              <a:avLst/>
              <a:gdLst/>
              <a:ahLst/>
              <a:cxnLst/>
              <a:rect l="l" t="t" r="r" b="b"/>
              <a:pathLst>
                <a:path w="2333" h="532" extrusionOk="0">
                  <a:moveTo>
                    <a:pt x="267" y="0"/>
                  </a:moveTo>
                  <a:cubicBezTo>
                    <a:pt x="120" y="0"/>
                    <a:pt x="1" y="119"/>
                    <a:pt x="1" y="266"/>
                  </a:cubicBezTo>
                  <a:cubicBezTo>
                    <a:pt x="1" y="413"/>
                    <a:pt x="120" y="532"/>
                    <a:pt x="267" y="532"/>
                  </a:cubicBezTo>
                  <a:lnTo>
                    <a:pt x="2067" y="532"/>
                  </a:lnTo>
                  <a:cubicBezTo>
                    <a:pt x="2213" y="532"/>
                    <a:pt x="2333" y="413"/>
                    <a:pt x="2333" y="266"/>
                  </a:cubicBezTo>
                  <a:cubicBezTo>
                    <a:pt x="2333" y="119"/>
                    <a:pt x="2213" y="0"/>
                    <a:pt x="20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132" name="Google Shape;2132;p59"/>
            <p:cNvSpPr/>
            <p:nvPr/>
          </p:nvSpPr>
          <p:spPr>
            <a:xfrm>
              <a:off x="3073136" y="4546702"/>
              <a:ext cx="77380" cy="17678"/>
            </a:xfrm>
            <a:custGeom>
              <a:avLst/>
              <a:gdLst/>
              <a:ahLst/>
              <a:cxnLst/>
              <a:rect l="l" t="t" r="r" b="b"/>
              <a:pathLst>
                <a:path w="2333" h="533" extrusionOk="0">
                  <a:moveTo>
                    <a:pt x="267" y="1"/>
                  </a:moveTo>
                  <a:cubicBezTo>
                    <a:pt x="120" y="1"/>
                    <a:pt x="1" y="120"/>
                    <a:pt x="1" y="266"/>
                  </a:cubicBezTo>
                  <a:cubicBezTo>
                    <a:pt x="1" y="413"/>
                    <a:pt x="120" y="532"/>
                    <a:pt x="267" y="532"/>
                  </a:cubicBezTo>
                  <a:lnTo>
                    <a:pt x="2067" y="532"/>
                  </a:lnTo>
                  <a:cubicBezTo>
                    <a:pt x="2213" y="532"/>
                    <a:pt x="2333" y="413"/>
                    <a:pt x="2333" y="266"/>
                  </a:cubicBezTo>
                  <a:cubicBezTo>
                    <a:pt x="2333" y="120"/>
                    <a:pt x="2213" y="1"/>
                    <a:pt x="20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133" name="Google Shape;2133;p59"/>
            <p:cNvSpPr/>
            <p:nvPr/>
          </p:nvSpPr>
          <p:spPr>
            <a:xfrm>
              <a:off x="3067763" y="4041594"/>
              <a:ext cx="17678" cy="17678"/>
            </a:xfrm>
            <a:custGeom>
              <a:avLst/>
              <a:gdLst/>
              <a:ahLst/>
              <a:cxnLst/>
              <a:rect l="l" t="t" r="r" b="b"/>
              <a:pathLst>
                <a:path w="533" h="533" extrusionOk="0">
                  <a:moveTo>
                    <a:pt x="267" y="1"/>
                  </a:moveTo>
                  <a:cubicBezTo>
                    <a:pt x="197" y="1"/>
                    <a:pt x="128" y="30"/>
                    <a:pt x="79" y="79"/>
                  </a:cubicBezTo>
                  <a:cubicBezTo>
                    <a:pt x="29" y="128"/>
                    <a:pt x="1" y="197"/>
                    <a:pt x="1" y="267"/>
                  </a:cubicBezTo>
                  <a:cubicBezTo>
                    <a:pt x="1" y="337"/>
                    <a:pt x="29" y="405"/>
                    <a:pt x="79" y="455"/>
                  </a:cubicBezTo>
                  <a:cubicBezTo>
                    <a:pt x="128" y="504"/>
                    <a:pt x="197" y="533"/>
                    <a:pt x="267" y="533"/>
                  </a:cubicBezTo>
                  <a:cubicBezTo>
                    <a:pt x="337" y="533"/>
                    <a:pt x="405" y="504"/>
                    <a:pt x="454" y="455"/>
                  </a:cubicBezTo>
                  <a:cubicBezTo>
                    <a:pt x="505" y="405"/>
                    <a:pt x="532" y="337"/>
                    <a:pt x="532" y="267"/>
                  </a:cubicBezTo>
                  <a:cubicBezTo>
                    <a:pt x="532" y="197"/>
                    <a:pt x="505" y="128"/>
                    <a:pt x="454" y="79"/>
                  </a:cubicBezTo>
                  <a:cubicBezTo>
                    <a:pt x="405" y="30"/>
                    <a:pt x="337"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134" name="Google Shape;2134;p59"/>
            <p:cNvSpPr/>
            <p:nvPr/>
          </p:nvSpPr>
          <p:spPr>
            <a:xfrm>
              <a:off x="3100333" y="4041594"/>
              <a:ext cx="17678" cy="17678"/>
            </a:xfrm>
            <a:custGeom>
              <a:avLst/>
              <a:gdLst/>
              <a:ahLst/>
              <a:cxnLst/>
              <a:rect l="l" t="t" r="r" b="b"/>
              <a:pathLst>
                <a:path w="533" h="533" extrusionOk="0">
                  <a:moveTo>
                    <a:pt x="266" y="1"/>
                  </a:moveTo>
                  <a:cubicBezTo>
                    <a:pt x="196" y="1"/>
                    <a:pt x="128" y="30"/>
                    <a:pt x="78" y="79"/>
                  </a:cubicBezTo>
                  <a:cubicBezTo>
                    <a:pt x="29" y="128"/>
                    <a:pt x="0" y="197"/>
                    <a:pt x="0" y="267"/>
                  </a:cubicBezTo>
                  <a:cubicBezTo>
                    <a:pt x="0" y="337"/>
                    <a:pt x="29" y="405"/>
                    <a:pt x="78" y="455"/>
                  </a:cubicBezTo>
                  <a:cubicBezTo>
                    <a:pt x="128" y="504"/>
                    <a:pt x="196" y="533"/>
                    <a:pt x="266" y="533"/>
                  </a:cubicBezTo>
                  <a:cubicBezTo>
                    <a:pt x="336" y="533"/>
                    <a:pt x="404" y="504"/>
                    <a:pt x="454" y="455"/>
                  </a:cubicBezTo>
                  <a:cubicBezTo>
                    <a:pt x="503" y="405"/>
                    <a:pt x="532" y="337"/>
                    <a:pt x="532" y="267"/>
                  </a:cubicBezTo>
                  <a:cubicBezTo>
                    <a:pt x="532" y="197"/>
                    <a:pt x="503" y="128"/>
                    <a:pt x="454" y="79"/>
                  </a:cubicBezTo>
                  <a:cubicBezTo>
                    <a:pt x="404" y="30"/>
                    <a:pt x="336"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135" name="Google Shape;2135;p59"/>
            <p:cNvSpPr/>
            <p:nvPr/>
          </p:nvSpPr>
          <p:spPr>
            <a:xfrm>
              <a:off x="3132871" y="4041594"/>
              <a:ext cx="17678" cy="17678"/>
            </a:xfrm>
            <a:custGeom>
              <a:avLst/>
              <a:gdLst/>
              <a:ahLst/>
              <a:cxnLst/>
              <a:rect l="l" t="t" r="r" b="b"/>
              <a:pathLst>
                <a:path w="533" h="533" extrusionOk="0">
                  <a:moveTo>
                    <a:pt x="267" y="1"/>
                  </a:moveTo>
                  <a:cubicBezTo>
                    <a:pt x="196" y="1"/>
                    <a:pt x="128" y="30"/>
                    <a:pt x="78" y="79"/>
                  </a:cubicBezTo>
                  <a:cubicBezTo>
                    <a:pt x="28" y="128"/>
                    <a:pt x="1" y="197"/>
                    <a:pt x="1" y="267"/>
                  </a:cubicBezTo>
                  <a:cubicBezTo>
                    <a:pt x="1" y="337"/>
                    <a:pt x="28" y="405"/>
                    <a:pt x="78" y="455"/>
                  </a:cubicBezTo>
                  <a:cubicBezTo>
                    <a:pt x="128" y="504"/>
                    <a:pt x="196" y="533"/>
                    <a:pt x="267" y="533"/>
                  </a:cubicBezTo>
                  <a:cubicBezTo>
                    <a:pt x="337" y="533"/>
                    <a:pt x="404" y="504"/>
                    <a:pt x="455" y="455"/>
                  </a:cubicBezTo>
                  <a:cubicBezTo>
                    <a:pt x="504" y="405"/>
                    <a:pt x="533" y="337"/>
                    <a:pt x="533" y="267"/>
                  </a:cubicBezTo>
                  <a:cubicBezTo>
                    <a:pt x="533" y="197"/>
                    <a:pt x="504" y="128"/>
                    <a:pt x="455" y="79"/>
                  </a:cubicBezTo>
                  <a:cubicBezTo>
                    <a:pt x="404" y="30"/>
                    <a:pt x="337"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136" name="Google Shape;2136;p59"/>
            <p:cNvSpPr/>
            <p:nvPr/>
          </p:nvSpPr>
          <p:spPr>
            <a:xfrm>
              <a:off x="2686569" y="4504579"/>
              <a:ext cx="59801" cy="59801"/>
            </a:xfrm>
            <a:custGeom>
              <a:avLst/>
              <a:gdLst/>
              <a:ahLst/>
              <a:cxnLst/>
              <a:rect l="l" t="t" r="r" b="b"/>
              <a:pathLst>
                <a:path w="1803" h="1803" extrusionOk="0">
                  <a:moveTo>
                    <a:pt x="1270" y="531"/>
                  </a:moveTo>
                  <a:lnTo>
                    <a:pt x="1270" y="1271"/>
                  </a:lnTo>
                  <a:lnTo>
                    <a:pt x="531" y="1271"/>
                  </a:lnTo>
                  <a:lnTo>
                    <a:pt x="531" y="531"/>
                  </a:lnTo>
                  <a:close/>
                  <a:moveTo>
                    <a:pt x="443" y="0"/>
                  </a:moveTo>
                  <a:cubicBezTo>
                    <a:pt x="198" y="0"/>
                    <a:pt x="0" y="199"/>
                    <a:pt x="0" y="443"/>
                  </a:cubicBezTo>
                  <a:lnTo>
                    <a:pt x="0" y="1360"/>
                  </a:lnTo>
                  <a:cubicBezTo>
                    <a:pt x="0" y="1604"/>
                    <a:pt x="198" y="1802"/>
                    <a:pt x="443" y="1802"/>
                  </a:cubicBezTo>
                  <a:lnTo>
                    <a:pt x="1360" y="1802"/>
                  </a:lnTo>
                  <a:cubicBezTo>
                    <a:pt x="1603" y="1802"/>
                    <a:pt x="1802" y="1604"/>
                    <a:pt x="1802" y="1360"/>
                  </a:cubicBezTo>
                  <a:lnTo>
                    <a:pt x="1802" y="443"/>
                  </a:lnTo>
                  <a:cubicBezTo>
                    <a:pt x="1802" y="199"/>
                    <a:pt x="1603" y="0"/>
                    <a:pt x="1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137" name="Google Shape;2137;p59"/>
            <p:cNvSpPr/>
            <p:nvPr/>
          </p:nvSpPr>
          <p:spPr>
            <a:xfrm>
              <a:off x="2681892" y="4086636"/>
              <a:ext cx="106435" cy="17645"/>
            </a:xfrm>
            <a:custGeom>
              <a:avLst/>
              <a:gdLst/>
              <a:ahLst/>
              <a:cxnLst/>
              <a:rect l="l" t="t" r="r" b="b"/>
              <a:pathLst>
                <a:path w="3209" h="532" extrusionOk="0">
                  <a:moveTo>
                    <a:pt x="267" y="0"/>
                  </a:moveTo>
                  <a:cubicBezTo>
                    <a:pt x="120" y="0"/>
                    <a:pt x="1" y="119"/>
                    <a:pt x="1" y="266"/>
                  </a:cubicBezTo>
                  <a:cubicBezTo>
                    <a:pt x="1" y="413"/>
                    <a:pt x="120" y="531"/>
                    <a:pt x="267" y="531"/>
                  </a:cubicBezTo>
                  <a:lnTo>
                    <a:pt x="2942" y="531"/>
                  </a:lnTo>
                  <a:cubicBezTo>
                    <a:pt x="3089" y="531"/>
                    <a:pt x="3208" y="412"/>
                    <a:pt x="3208" y="266"/>
                  </a:cubicBezTo>
                  <a:cubicBezTo>
                    <a:pt x="3208" y="119"/>
                    <a:pt x="3089" y="0"/>
                    <a:pt x="29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138" name="Google Shape;2138;p59"/>
            <p:cNvSpPr/>
            <p:nvPr/>
          </p:nvSpPr>
          <p:spPr>
            <a:xfrm>
              <a:off x="2681892" y="4062423"/>
              <a:ext cx="106435" cy="17678"/>
            </a:xfrm>
            <a:custGeom>
              <a:avLst/>
              <a:gdLst/>
              <a:ahLst/>
              <a:cxnLst/>
              <a:rect l="l" t="t" r="r" b="b"/>
              <a:pathLst>
                <a:path w="3209" h="533" extrusionOk="0">
                  <a:moveTo>
                    <a:pt x="267" y="0"/>
                  </a:moveTo>
                  <a:cubicBezTo>
                    <a:pt x="120" y="0"/>
                    <a:pt x="1" y="119"/>
                    <a:pt x="1" y="266"/>
                  </a:cubicBezTo>
                  <a:cubicBezTo>
                    <a:pt x="1" y="413"/>
                    <a:pt x="120" y="532"/>
                    <a:pt x="267" y="532"/>
                  </a:cubicBezTo>
                  <a:lnTo>
                    <a:pt x="2942" y="532"/>
                  </a:lnTo>
                  <a:cubicBezTo>
                    <a:pt x="3089" y="532"/>
                    <a:pt x="3208" y="413"/>
                    <a:pt x="3208" y="266"/>
                  </a:cubicBezTo>
                  <a:cubicBezTo>
                    <a:pt x="3208" y="119"/>
                    <a:pt x="3089" y="0"/>
                    <a:pt x="29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139" name="Google Shape;2139;p59"/>
            <p:cNvSpPr/>
            <p:nvPr/>
          </p:nvSpPr>
          <p:spPr>
            <a:xfrm>
              <a:off x="2681892" y="4038244"/>
              <a:ext cx="106435" cy="17678"/>
            </a:xfrm>
            <a:custGeom>
              <a:avLst/>
              <a:gdLst/>
              <a:ahLst/>
              <a:cxnLst/>
              <a:rect l="l" t="t" r="r" b="b"/>
              <a:pathLst>
                <a:path w="3209" h="533" extrusionOk="0">
                  <a:moveTo>
                    <a:pt x="267" y="0"/>
                  </a:moveTo>
                  <a:cubicBezTo>
                    <a:pt x="120" y="0"/>
                    <a:pt x="1" y="119"/>
                    <a:pt x="1" y="266"/>
                  </a:cubicBezTo>
                  <a:cubicBezTo>
                    <a:pt x="1" y="413"/>
                    <a:pt x="120" y="532"/>
                    <a:pt x="267" y="532"/>
                  </a:cubicBezTo>
                  <a:lnTo>
                    <a:pt x="2942" y="532"/>
                  </a:lnTo>
                  <a:cubicBezTo>
                    <a:pt x="3089" y="532"/>
                    <a:pt x="3208" y="413"/>
                    <a:pt x="3208" y="266"/>
                  </a:cubicBezTo>
                  <a:cubicBezTo>
                    <a:pt x="3208" y="119"/>
                    <a:pt x="3089" y="0"/>
                    <a:pt x="29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2140" name="Google Shape;2140;p59"/>
          <p:cNvGrpSpPr/>
          <p:nvPr/>
        </p:nvGrpSpPr>
        <p:grpSpPr>
          <a:xfrm>
            <a:off x="1011700" y="1197775"/>
            <a:ext cx="76825" cy="76800"/>
            <a:chOff x="3104875" y="1099400"/>
            <a:chExt cx="76825" cy="76800"/>
          </a:xfrm>
        </p:grpSpPr>
        <p:sp>
          <p:nvSpPr>
            <p:cNvPr id="2141" name="Google Shape;2141;p5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142" name="Google Shape;2142;p5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2143" name="Google Shape;2143;p59"/>
          <p:cNvGrpSpPr/>
          <p:nvPr/>
        </p:nvGrpSpPr>
        <p:grpSpPr>
          <a:xfrm>
            <a:off x="6556775" y="821850"/>
            <a:ext cx="76825" cy="76800"/>
            <a:chOff x="3104875" y="1099400"/>
            <a:chExt cx="76825" cy="76800"/>
          </a:xfrm>
        </p:grpSpPr>
        <p:sp>
          <p:nvSpPr>
            <p:cNvPr id="2144" name="Google Shape;2144;p5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145" name="Google Shape;2145;p5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2146" name="Google Shape;2146;p59"/>
          <p:cNvGrpSpPr/>
          <p:nvPr/>
        </p:nvGrpSpPr>
        <p:grpSpPr>
          <a:xfrm>
            <a:off x="7149100" y="4197150"/>
            <a:ext cx="76825" cy="76800"/>
            <a:chOff x="3104875" y="1099400"/>
            <a:chExt cx="76825" cy="76800"/>
          </a:xfrm>
        </p:grpSpPr>
        <p:sp>
          <p:nvSpPr>
            <p:cNvPr id="2147" name="Google Shape;2147;p5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148" name="Google Shape;2148;p5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pic>
        <p:nvPicPr>
          <p:cNvPr id="2149" name="Google Shape;2149;p59"/>
          <p:cNvPicPr preferRelativeResize="0"/>
          <p:nvPr/>
        </p:nvPicPr>
        <p:blipFill rotWithShape="1">
          <a:blip r:embed="rId3">
            <a:alphaModFix/>
          </a:blip>
          <a:srcRect l="18647" t="7960" r="8852" b="8336"/>
          <a:stretch/>
        </p:blipFill>
        <p:spPr>
          <a:xfrm rot="-1406513">
            <a:off x="3028660" y="3983800"/>
            <a:ext cx="1175233" cy="763227"/>
          </a:xfrm>
          <a:prstGeom prst="rect">
            <a:avLst/>
          </a:prstGeom>
          <a:noFill/>
          <a:ln>
            <a:noFill/>
          </a:ln>
        </p:spPr>
      </p:pic>
      <p:pic>
        <p:nvPicPr>
          <p:cNvPr id="2150" name="Google Shape;2150;p59"/>
          <p:cNvPicPr preferRelativeResize="0"/>
          <p:nvPr/>
        </p:nvPicPr>
        <p:blipFill rotWithShape="1">
          <a:blip r:embed="rId4">
            <a:alphaModFix/>
          </a:blip>
          <a:srcRect l="22009" r="18455"/>
          <a:stretch/>
        </p:blipFill>
        <p:spPr>
          <a:xfrm rot="1913061">
            <a:off x="8034516" y="453221"/>
            <a:ext cx="861581" cy="814058"/>
          </a:xfrm>
          <a:prstGeom prst="rect">
            <a:avLst/>
          </a:prstGeom>
          <a:noFill/>
          <a:ln>
            <a:noFill/>
          </a:ln>
        </p:spPr>
      </p:pic>
      <p:pic>
        <p:nvPicPr>
          <p:cNvPr id="2151" name="Google Shape;2151;p59"/>
          <p:cNvPicPr preferRelativeResize="0"/>
          <p:nvPr/>
        </p:nvPicPr>
        <p:blipFill rotWithShape="1">
          <a:blip r:embed="rId3">
            <a:alphaModFix/>
          </a:blip>
          <a:srcRect l="18647" t="7960" r="8852" b="8336"/>
          <a:stretch/>
        </p:blipFill>
        <p:spPr>
          <a:xfrm rot="9084173">
            <a:off x="149999" y="643862"/>
            <a:ext cx="1175231" cy="763226"/>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advTm="5000">
        <p14:ferris dir="l"/>
      </p:transition>
    </mc:Choice>
    <mc:Fallback>
      <p:transition spd="slow" advTm="5000">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96"/>
        <p:cNvGrpSpPr/>
        <p:nvPr/>
      </p:nvGrpSpPr>
      <p:grpSpPr>
        <a:xfrm>
          <a:off x="0" y="0"/>
          <a:ext cx="0" cy="0"/>
          <a:chOff x="0" y="0"/>
          <a:chExt cx="0" cy="0"/>
        </a:xfrm>
      </p:grpSpPr>
      <p:sp>
        <p:nvSpPr>
          <p:cNvPr id="65" name="Google Shape;2001;p58"/>
          <p:cNvSpPr/>
          <p:nvPr/>
        </p:nvSpPr>
        <p:spPr>
          <a:xfrm>
            <a:off x="5423095" y="3633679"/>
            <a:ext cx="2592300" cy="638700"/>
          </a:xfrm>
          <a:prstGeom prst="roundRect">
            <a:avLst>
              <a:gd name="adj" fmla="val 5000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pic>
        <p:nvPicPr>
          <p:cNvPr id="1997" name="Google Shape;1997;p58"/>
          <p:cNvPicPr preferRelativeResize="0"/>
          <p:nvPr/>
        </p:nvPicPr>
        <p:blipFill rotWithShape="1">
          <a:blip r:embed="rId3">
            <a:alphaModFix/>
          </a:blip>
          <a:srcRect l="24331" t="5721" r="23342" b="4591"/>
          <a:stretch/>
        </p:blipFill>
        <p:spPr>
          <a:xfrm rot="2268295">
            <a:off x="7323770" y="-89013"/>
            <a:ext cx="1573807" cy="1517310"/>
          </a:xfrm>
          <a:prstGeom prst="rect">
            <a:avLst/>
          </a:prstGeom>
          <a:noFill/>
          <a:ln>
            <a:noFill/>
          </a:ln>
        </p:spPr>
      </p:pic>
      <p:sp>
        <p:nvSpPr>
          <p:cNvPr id="1998" name="Google Shape;1998;p58"/>
          <p:cNvSpPr txBox="1">
            <a:spLocks noGrp="1"/>
          </p:cNvSpPr>
          <p:nvPr>
            <p:ph type="title"/>
          </p:nvPr>
        </p:nvSpPr>
        <p:spPr>
          <a:xfrm>
            <a:off x="713225" y="368786"/>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Georgia" panose="02040502050405020303" pitchFamily="18" charset="0"/>
              </a:rPr>
              <a:t>PROJECT </a:t>
            </a:r>
            <a:r>
              <a:rPr lang="en" b="1" dirty="0" smtClean="0">
                <a:latin typeface="Georgia" panose="02040502050405020303" pitchFamily="18" charset="0"/>
              </a:rPr>
              <a:t>STRATEGY</a:t>
            </a:r>
            <a:endParaRPr b="1" dirty="0">
              <a:latin typeface="Georgia" panose="02040502050405020303" pitchFamily="18" charset="0"/>
            </a:endParaRPr>
          </a:p>
        </p:txBody>
      </p:sp>
      <p:sp>
        <p:nvSpPr>
          <p:cNvPr id="1999" name="Google Shape;1999;p58"/>
          <p:cNvSpPr/>
          <p:nvPr/>
        </p:nvSpPr>
        <p:spPr>
          <a:xfrm>
            <a:off x="6552104" y="1395524"/>
            <a:ext cx="1407782" cy="638700"/>
          </a:xfrm>
          <a:prstGeom prst="roundRect">
            <a:avLst>
              <a:gd name="adj" fmla="val 5000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000" name="Google Shape;2000;p58"/>
          <p:cNvSpPr/>
          <p:nvPr/>
        </p:nvSpPr>
        <p:spPr>
          <a:xfrm>
            <a:off x="6144242" y="2126961"/>
            <a:ext cx="1863288" cy="638700"/>
          </a:xfrm>
          <a:prstGeom prst="roundRect">
            <a:avLst>
              <a:gd name="adj" fmla="val 5000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001" name="Google Shape;2001;p58"/>
          <p:cNvSpPr/>
          <p:nvPr/>
        </p:nvSpPr>
        <p:spPr>
          <a:xfrm>
            <a:off x="5845800" y="2858398"/>
            <a:ext cx="2161786" cy="638700"/>
          </a:xfrm>
          <a:prstGeom prst="roundRect">
            <a:avLst>
              <a:gd name="adj" fmla="val 5000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003" name="Google Shape;2003;p58"/>
          <p:cNvSpPr txBox="1"/>
          <p:nvPr/>
        </p:nvSpPr>
        <p:spPr>
          <a:xfrm>
            <a:off x="1611712" y="1465448"/>
            <a:ext cx="3162969" cy="484500"/>
          </a:xfrm>
          <a:prstGeom prst="rect">
            <a:avLst/>
          </a:prstGeom>
          <a:noFill/>
          <a:ln>
            <a:noFill/>
          </a:ln>
        </p:spPr>
        <p:txBody>
          <a:bodyPr spcFirstLastPara="1" wrap="square" lIns="91425" tIns="91425" rIns="91425" bIns="91425" anchor="ctr" anchorCtr="0">
            <a:noAutofit/>
          </a:bodyPr>
          <a:lstStyle/>
          <a:p>
            <a:pPr lvl="0"/>
            <a:r>
              <a:rPr lang="en-US" sz="2100" dirty="0">
                <a:solidFill>
                  <a:schemeClr val="dk1"/>
                </a:solidFill>
                <a:latin typeface="Georgia" panose="02040502050405020303" pitchFamily="18" charset="0"/>
                <a:ea typeface="Montserrat Black"/>
                <a:cs typeface="Montserrat Black"/>
                <a:sym typeface="Montserrat Black"/>
              </a:rPr>
              <a:t>Goal-Oriented Approach</a:t>
            </a:r>
            <a:r>
              <a:rPr lang="en" sz="2100" dirty="0" smtClean="0">
                <a:solidFill>
                  <a:schemeClr val="dk1"/>
                </a:solidFill>
                <a:latin typeface="Georgia" panose="02040502050405020303" pitchFamily="18" charset="0"/>
                <a:ea typeface="Montserrat Black"/>
                <a:cs typeface="Montserrat Black"/>
                <a:sym typeface="Montserrat Black"/>
              </a:rPr>
              <a:t> </a:t>
            </a:r>
            <a:endParaRPr sz="2100" dirty="0">
              <a:solidFill>
                <a:schemeClr val="dk1"/>
              </a:solidFill>
              <a:latin typeface="Georgia" panose="02040502050405020303" pitchFamily="18" charset="0"/>
              <a:ea typeface="Montserrat Black"/>
              <a:cs typeface="Montserrat Black"/>
              <a:sym typeface="Montserrat Black"/>
            </a:endParaRPr>
          </a:p>
        </p:txBody>
      </p:sp>
      <p:cxnSp>
        <p:nvCxnSpPr>
          <p:cNvPr id="2008" name="Google Shape;2008;p58"/>
          <p:cNvCxnSpPr>
            <a:endCxn id="1999" idx="1"/>
          </p:cNvCxnSpPr>
          <p:nvPr/>
        </p:nvCxnSpPr>
        <p:spPr>
          <a:xfrm>
            <a:off x="4650941" y="1714874"/>
            <a:ext cx="1901163" cy="0"/>
          </a:xfrm>
          <a:prstGeom prst="straightConnector1">
            <a:avLst/>
          </a:prstGeom>
          <a:noFill/>
          <a:ln w="19050" cap="flat" cmpd="sng">
            <a:solidFill>
              <a:schemeClr val="dk2"/>
            </a:solidFill>
            <a:prstDash val="solid"/>
            <a:round/>
            <a:headEnd type="none" w="med" len="med"/>
            <a:tailEnd type="diamond" w="med" len="med"/>
          </a:ln>
        </p:spPr>
      </p:cxnSp>
      <p:cxnSp>
        <p:nvCxnSpPr>
          <p:cNvPr id="2009" name="Google Shape;2009;p58"/>
          <p:cNvCxnSpPr>
            <a:endCxn id="2000" idx="1"/>
          </p:cNvCxnSpPr>
          <p:nvPr/>
        </p:nvCxnSpPr>
        <p:spPr>
          <a:xfrm>
            <a:off x="4353938" y="2446311"/>
            <a:ext cx="1790304" cy="0"/>
          </a:xfrm>
          <a:prstGeom prst="straightConnector1">
            <a:avLst/>
          </a:prstGeom>
          <a:noFill/>
          <a:ln w="19050" cap="flat" cmpd="sng">
            <a:solidFill>
              <a:schemeClr val="dk2"/>
            </a:solidFill>
            <a:prstDash val="solid"/>
            <a:round/>
            <a:headEnd type="none" w="med" len="med"/>
            <a:tailEnd type="diamond" w="med" len="med"/>
          </a:ln>
        </p:spPr>
      </p:cxnSp>
      <p:cxnSp>
        <p:nvCxnSpPr>
          <p:cNvPr id="2010" name="Google Shape;2010;p58"/>
          <p:cNvCxnSpPr>
            <a:endCxn id="2001" idx="1"/>
          </p:cNvCxnSpPr>
          <p:nvPr/>
        </p:nvCxnSpPr>
        <p:spPr>
          <a:xfrm>
            <a:off x="4025991" y="3177748"/>
            <a:ext cx="1819809" cy="0"/>
          </a:xfrm>
          <a:prstGeom prst="straightConnector1">
            <a:avLst/>
          </a:prstGeom>
          <a:noFill/>
          <a:ln w="19050" cap="flat" cmpd="sng">
            <a:solidFill>
              <a:schemeClr val="dk2"/>
            </a:solidFill>
            <a:prstDash val="solid"/>
            <a:round/>
            <a:headEnd type="none" w="med" len="med"/>
            <a:tailEnd type="diamond" w="med" len="med"/>
          </a:ln>
        </p:spPr>
      </p:cxnSp>
      <p:grpSp>
        <p:nvGrpSpPr>
          <p:cNvPr id="2011" name="Google Shape;2011;p58"/>
          <p:cNvGrpSpPr/>
          <p:nvPr/>
        </p:nvGrpSpPr>
        <p:grpSpPr>
          <a:xfrm>
            <a:off x="1136412" y="1137276"/>
            <a:ext cx="76825" cy="76800"/>
            <a:chOff x="3104875" y="1099400"/>
            <a:chExt cx="76825" cy="76800"/>
          </a:xfrm>
        </p:grpSpPr>
        <p:sp>
          <p:nvSpPr>
            <p:cNvPr id="2012" name="Google Shape;2012;p5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013" name="Google Shape;2013;p5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2014" name="Google Shape;2014;p58"/>
          <p:cNvGrpSpPr/>
          <p:nvPr/>
        </p:nvGrpSpPr>
        <p:grpSpPr>
          <a:xfrm>
            <a:off x="5958645" y="1318724"/>
            <a:ext cx="76825" cy="76800"/>
            <a:chOff x="3104875" y="1099400"/>
            <a:chExt cx="76825" cy="76800"/>
          </a:xfrm>
        </p:grpSpPr>
        <p:sp>
          <p:nvSpPr>
            <p:cNvPr id="2015" name="Google Shape;2015;p5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016" name="Google Shape;2016;p5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2017" name="Google Shape;2017;p58"/>
          <p:cNvGrpSpPr/>
          <p:nvPr/>
        </p:nvGrpSpPr>
        <p:grpSpPr>
          <a:xfrm>
            <a:off x="4277113" y="4589404"/>
            <a:ext cx="76825" cy="76800"/>
            <a:chOff x="3104875" y="1099400"/>
            <a:chExt cx="76825" cy="76800"/>
          </a:xfrm>
        </p:grpSpPr>
        <p:sp>
          <p:nvSpPr>
            <p:cNvPr id="2018" name="Google Shape;2018;p5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019" name="Google Shape;2019;p5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pic>
        <p:nvPicPr>
          <p:cNvPr id="2020" name="Google Shape;2020;p58"/>
          <p:cNvPicPr preferRelativeResize="0"/>
          <p:nvPr/>
        </p:nvPicPr>
        <p:blipFill rotWithShape="1">
          <a:blip r:embed="rId4">
            <a:alphaModFix/>
          </a:blip>
          <a:srcRect l="22009" r="18455"/>
          <a:stretch/>
        </p:blipFill>
        <p:spPr>
          <a:xfrm rot="1203246">
            <a:off x="229668" y="3859846"/>
            <a:ext cx="1115441" cy="1053905"/>
          </a:xfrm>
          <a:prstGeom prst="rect">
            <a:avLst/>
          </a:prstGeom>
          <a:noFill/>
          <a:ln>
            <a:noFill/>
          </a:ln>
        </p:spPr>
      </p:pic>
      <p:pic>
        <p:nvPicPr>
          <p:cNvPr id="2021" name="Google Shape;2021;p58"/>
          <p:cNvPicPr preferRelativeResize="0"/>
          <p:nvPr/>
        </p:nvPicPr>
        <p:blipFill rotWithShape="1">
          <a:blip r:embed="rId5">
            <a:alphaModFix/>
          </a:blip>
          <a:srcRect l="18647" t="7960" r="8852" b="8336"/>
          <a:stretch/>
        </p:blipFill>
        <p:spPr>
          <a:xfrm rot="-1406513">
            <a:off x="7137411" y="470727"/>
            <a:ext cx="1175233" cy="763227"/>
          </a:xfrm>
          <a:prstGeom prst="rect">
            <a:avLst/>
          </a:prstGeom>
          <a:noFill/>
          <a:ln>
            <a:noFill/>
          </a:ln>
        </p:spPr>
      </p:pic>
      <p:grpSp>
        <p:nvGrpSpPr>
          <p:cNvPr id="2022" name="Google Shape;2022;p58"/>
          <p:cNvGrpSpPr/>
          <p:nvPr/>
        </p:nvGrpSpPr>
        <p:grpSpPr>
          <a:xfrm>
            <a:off x="7329837" y="2217717"/>
            <a:ext cx="395192" cy="457186"/>
            <a:chOff x="1246535" y="1431577"/>
            <a:chExt cx="525871" cy="601957"/>
          </a:xfrm>
        </p:grpSpPr>
        <p:sp>
          <p:nvSpPr>
            <p:cNvPr id="2023" name="Google Shape;2023;p58"/>
            <p:cNvSpPr/>
            <p:nvPr/>
          </p:nvSpPr>
          <p:spPr>
            <a:xfrm>
              <a:off x="1350250" y="1660002"/>
              <a:ext cx="83781" cy="51376"/>
            </a:xfrm>
            <a:custGeom>
              <a:avLst/>
              <a:gdLst/>
              <a:ahLst/>
              <a:cxnLst/>
              <a:rect l="l" t="t" r="r" b="b"/>
              <a:pathLst>
                <a:path w="2526" h="1549" extrusionOk="0">
                  <a:moveTo>
                    <a:pt x="1994" y="532"/>
                  </a:moveTo>
                  <a:lnTo>
                    <a:pt x="1994" y="1017"/>
                  </a:lnTo>
                  <a:lnTo>
                    <a:pt x="532" y="1017"/>
                  </a:lnTo>
                  <a:lnTo>
                    <a:pt x="532" y="532"/>
                  </a:lnTo>
                  <a:close/>
                  <a:moveTo>
                    <a:pt x="373" y="1"/>
                  </a:moveTo>
                  <a:cubicBezTo>
                    <a:pt x="167" y="1"/>
                    <a:pt x="1" y="167"/>
                    <a:pt x="1" y="372"/>
                  </a:cubicBezTo>
                  <a:lnTo>
                    <a:pt x="1" y="1177"/>
                  </a:lnTo>
                  <a:cubicBezTo>
                    <a:pt x="1" y="1382"/>
                    <a:pt x="167" y="1549"/>
                    <a:pt x="373" y="1549"/>
                  </a:cubicBezTo>
                  <a:lnTo>
                    <a:pt x="2153" y="1549"/>
                  </a:lnTo>
                  <a:cubicBezTo>
                    <a:pt x="2358" y="1549"/>
                    <a:pt x="2526" y="1382"/>
                    <a:pt x="2526" y="1177"/>
                  </a:cubicBezTo>
                  <a:lnTo>
                    <a:pt x="2526" y="372"/>
                  </a:lnTo>
                  <a:cubicBezTo>
                    <a:pt x="2526" y="167"/>
                    <a:pt x="2358" y="1"/>
                    <a:pt x="2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024" name="Google Shape;2024;p58"/>
            <p:cNvSpPr/>
            <p:nvPr/>
          </p:nvSpPr>
          <p:spPr>
            <a:xfrm>
              <a:off x="1460798" y="1660002"/>
              <a:ext cx="83781" cy="51376"/>
            </a:xfrm>
            <a:custGeom>
              <a:avLst/>
              <a:gdLst/>
              <a:ahLst/>
              <a:cxnLst/>
              <a:rect l="l" t="t" r="r" b="b"/>
              <a:pathLst>
                <a:path w="2526" h="1549" extrusionOk="0">
                  <a:moveTo>
                    <a:pt x="1994" y="532"/>
                  </a:moveTo>
                  <a:lnTo>
                    <a:pt x="1994" y="1017"/>
                  </a:lnTo>
                  <a:lnTo>
                    <a:pt x="533" y="1017"/>
                  </a:lnTo>
                  <a:lnTo>
                    <a:pt x="533" y="532"/>
                  </a:lnTo>
                  <a:close/>
                  <a:moveTo>
                    <a:pt x="372" y="1"/>
                  </a:moveTo>
                  <a:cubicBezTo>
                    <a:pt x="167" y="1"/>
                    <a:pt x="1" y="167"/>
                    <a:pt x="1" y="372"/>
                  </a:cubicBezTo>
                  <a:lnTo>
                    <a:pt x="1" y="1177"/>
                  </a:lnTo>
                  <a:cubicBezTo>
                    <a:pt x="1" y="1382"/>
                    <a:pt x="168" y="1549"/>
                    <a:pt x="372" y="1549"/>
                  </a:cubicBezTo>
                  <a:lnTo>
                    <a:pt x="2153" y="1549"/>
                  </a:lnTo>
                  <a:cubicBezTo>
                    <a:pt x="2358" y="1549"/>
                    <a:pt x="2526" y="1382"/>
                    <a:pt x="2526" y="1177"/>
                  </a:cubicBezTo>
                  <a:lnTo>
                    <a:pt x="2526" y="372"/>
                  </a:lnTo>
                  <a:cubicBezTo>
                    <a:pt x="2526" y="167"/>
                    <a:pt x="2358" y="1"/>
                    <a:pt x="2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025" name="Google Shape;2025;p58"/>
            <p:cNvSpPr/>
            <p:nvPr/>
          </p:nvSpPr>
          <p:spPr>
            <a:xfrm>
              <a:off x="1338807" y="1985342"/>
              <a:ext cx="56352" cy="17645"/>
            </a:xfrm>
            <a:custGeom>
              <a:avLst/>
              <a:gdLst/>
              <a:ahLst/>
              <a:cxnLst/>
              <a:rect l="l" t="t" r="r" b="b"/>
              <a:pathLst>
                <a:path w="1699" h="532" extrusionOk="0">
                  <a:moveTo>
                    <a:pt x="267" y="0"/>
                  </a:moveTo>
                  <a:cubicBezTo>
                    <a:pt x="119" y="0"/>
                    <a:pt x="1" y="119"/>
                    <a:pt x="1" y="266"/>
                  </a:cubicBezTo>
                  <a:cubicBezTo>
                    <a:pt x="1" y="413"/>
                    <a:pt x="119" y="532"/>
                    <a:pt x="267" y="532"/>
                  </a:cubicBezTo>
                  <a:lnTo>
                    <a:pt x="1432" y="532"/>
                  </a:lnTo>
                  <a:cubicBezTo>
                    <a:pt x="1579" y="532"/>
                    <a:pt x="1698" y="413"/>
                    <a:pt x="1698" y="266"/>
                  </a:cubicBezTo>
                  <a:cubicBezTo>
                    <a:pt x="1698" y="119"/>
                    <a:pt x="1579" y="0"/>
                    <a:pt x="1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026" name="Google Shape;2026;p58"/>
            <p:cNvSpPr/>
            <p:nvPr/>
          </p:nvSpPr>
          <p:spPr>
            <a:xfrm>
              <a:off x="1464446" y="1985342"/>
              <a:ext cx="17678" cy="17645"/>
            </a:xfrm>
            <a:custGeom>
              <a:avLst/>
              <a:gdLst/>
              <a:ahLst/>
              <a:cxnLst/>
              <a:rect l="l" t="t" r="r" b="b"/>
              <a:pathLst>
                <a:path w="533" h="532" extrusionOk="0">
                  <a:moveTo>
                    <a:pt x="267" y="0"/>
                  </a:moveTo>
                  <a:cubicBezTo>
                    <a:pt x="197" y="0"/>
                    <a:pt x="128" y="29"/>
                    <a:pt x="79" y="78"/>
                  </a:cubicBezTo>
                  <a:cubicBezTo>
                    <a:pt x="29" y="127"/>
                    <a:pt x="1" y="196"/>
                    <a:pt x="1" y="266"/>
                  </a:cubicBezTo>
                  <a:cubicBezTo>
                    <a:pt x="1" y="336"/>
                    <a:pt x="29" y="404"/>
                    <a:pt x="79" y="454"/>
                  </a:cubicBezTo>
                  <a:cubicBezTo>
                    <a:pt x="128" y="503"/>
                    <a:pt x="197" y="532"/>
                    <a:pt x="267" y="532"/>
                  </a:cubicBezTo>
                  <a:cubicBezTo>
                    <a:pt x="336" y="532"/>
                    <a:pt x="405" y="503"/>
                    <a:pt x="454" y="454"/>
                  </a:cubicBezTo>
                  <a:cubicBezTo>
                    <a:pt x="504" y="405"/>
                    <a:pt x="532" y="336"/>
                    <a:pt x="532" y="266"/>
                  </a:cubicBezTo>
                  <a:cubicBezTo>
                    <a:pt x="532" y="196"/>
                    <a:pt x="504" y="127"/>
                    <a:pt x="454" y="78"/>
                  </a:cubicBezTo>
                  <a:cubicBezTo>
                    <a:pt x="405" y="29"/>
                    <a:pt x="336"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027" name="Google Shape;2027;p58"/>
            <p:cNvSpPr/>
            <p:nvPr/>
          </p:nvSpPr>
          <p:spPr>
            <a:xfrm>
              <a:off x="1499902" y="1985342"/>
              <a:ext cx="17678" cy="17645"/>
            </a:xfrm>
            <a:custGeom>
              <a:avLst/>
              <a:gdLst/>
              <a:ahLst/>
              <a:cxnLst/>
              <a:rect l="l" t="t" r="r" b="b"/>
              <a:pathLst>
                <a:path w="533" h="532" extrusionOk="0">
                  <a:moveTo>
                    <a:pt x="266" y="0"/>
                  </a:moveTo>
                  <a:cubicBezTo>
                    <a:pt x="197" y="0"/>
                    <a:pt x="128" y="29"/>
                    <a:pt x="77" y="78"/>
                  </a:cubicBezTo>
                  <a:cubicBezTo>
                    <a:pt x="29" y="127"/>
                    <a:pt x="0" y="196"/>
                    <a:pt x="0" y="266"/>
                  </a:cubicBezTo>
                  <a:cubicBezTo>
                    <a:pt x="0" y="336"/>
                    <a:pt x="29" y="404"/>
                    <a:pt x="77" y="454"/>
                  </a:cubicBezTo>
                  <a:cubicBezTo>
                    <a:pt x="128" y="503"/>
                    <a:pt x="197" y="532"/>
                    <a:pt x="266" y="532"/>
                  </a:cubicBezTo>
                  <a:cubicBezTo>
                    <a:pt x="336" y="532"/>
                    <a:pt x="404" y="503"/>
                    <a:pt x="454" y="454"/>
                  </a:cubicBezTo>
                  <a:cubicBezTo>
                    <a:pt x="504" y="405"/>
                    <a:pt x="532" y="336"/>
                    <a:pt x="532" y="266"/>
                  </a:cubicBezTo>
                  <a:cubicBezTo>
                    <a:pt x="532" y="196"/>
                    <a:pt x="504" y="127"/>
                    <a:pt x="454" y="78"/>
                  </a:cubicBezTo>
                  <a:cubicBezTo>
                    <a:pt x="404" y="29"/>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028" name="Google Shape;2028;p58"/>
            <p:cNvSpPr/>
            <p:nvPr/>
          </p:nvSpPr>
          <p:spPr>
            <a:xfrm>
              <a:off x="1535358" y="1985342"/>
              <a:ext cx="17645" cy="17645"/>
            </a:xfrm>
            <a:custGeom>
              <a:avLst/>
              <a:gdLst/>
              <a:ahLst/>
              <a:cxnLst/>
              <a:rect l="l" t="t" r="r" b="b"/>
              <a:pathLst>
                <a:path w="532" h="532" extrusionOk="0">
                  <a:moveTo>
                    <a:pt x="265" y="0"/>
                  </a:moveTo>
                  <a:cubicBezTo>
                    <a:pt x="195" y="0"/>
                    <a:pt x="127" y="29"/>
                    <a:pt x="77" y="78"/>
                  </a:cubicBezTo>
                  <a:cubicBezTo>
                    <a:pt x="28" y="127"/>
                    <a:pt x="0" y="196"/>
                    <a:pt x="0" y="266"/>
                  </a:cubicBezTo>
                  <a:cubicBezTo>
                    <a:pt x="0" y="336"/>
                    <a:pt x="28" y="404"/>
                    <a:pt x="77" y="454"/>
                  </a:cubicBezTo>
                  <a:cubicBezTo>
                    <a:pt x="127" y="503"/>
                    <a:pt x="195" y="532"/>
                    <a:pt x="265" y="532"/>
                  </a:cubicBezTo>
                  <a:cubicBezTo>
                    <a:pt x="335" y="532"/>
                    <a:pt x="404" y="503"/>
                    <a:pt x="453" y="454"/>
                  </a:cubicBezTo>
                  <a:cubicBezTo>
                    <a:pt x="503" y="405"/>
                    <a:pt x="531" y="336"/>
                    <a:pt x="531" y="266"/>
                  </a:cubicBezTo>
                  <a:cubicBezTo>
                    <a:pt x="531" y="196"/>
                    <a:pt x="503" y="127"/>
                    <a:pt x="453" y="78"/>
                  </a:cubicBezTo>
                  <a:cubicBezTo>
                    <a:pt x="404" y="29"/>
                    <a:pt x="335" y="0"/>
                    <a:pt x="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029" name="Google Shape;2029;p58"/>
            <p:cNvSpPr/>
            <p:nvPr/>
          </p:nvSpPr>
          <p:spPr>
            <a:xfrm>
              <a:off x="1403186" y="1571776"/>
              <a:ext cx="17678" cy="17678"/>
            </a:xfrm>
            <a:custGeom>
              <a:avLst/>
              <a:gdLst/>
              <a:ahLst/>
              <a:cxnLst/>
              <a:rect l="l" t="t" r="r" b="b"/>
              <a:pathLst>
                <a:path w="533" h="533" extrusionOk="0">
                  <a:moveTo>
                    <a:pt x="266" y="0"/>
                  </a:moveTo>
                  <a:cubicBezTo>
                    <a:pt x="196" y="0"/>
                    <a:pt x="128" y="28"/>
                    <a:pt x="79" y="78"/>
                  </a:cubicBezTo>
                  <a:cubicBezTo>
                    <a:pt x="28" y="128"/>
                    <a:pt x="0" y="195"/>
                    <a:pt x="0" y="266"/>
                  </a:cubicBezTo>
                  <a:cubicBezTo>
                    <a:pt x="0" y="336"/>
                    <a:pt x="28" y="405"/>
                    <a:pt x="79" y="454"/>
                  </a:cubicBezTo>
                  <a:cubicBezTo>
                    <a:pt x="128" y="503"/>
                    <a:pt x="197" y="532"/>
                    <a:pt x="266" y="532"/>
                  </a:cubicBezTo>
                  <a:cubicBezTo>
                    <a:pt x="336" y="532"/>
                    <a:pt x="404" y="503"/>
                    <a:pt x="454" y="454"/>
                  </a:cubicBezTo>
                  <a:cubicBezTo>
                    <a:pt x="504" y="405"/>
                    <a:pt x="532" y="336"/>
                    <a:pt x="532" y="266"/>
                  </a:cubicBezTo>
                  <a:cubicBezTo>
                    <a:pt x="532" y="195"/>
                    <a:pt x="504" y="128"/>
                    <a:pt x="454" y="78"/>
                  </a:cubicBezTo>
                  <a:cubicBezTo>
                    <a:pt x="405" y="28"/>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030" name="Google Shape;2030;p58"/>
            <p:cNvSpPr/>
            <p:nvPr/>
          </p:nvSpPr>
          <p:spPr>
            <a:xfrm>
              <a:off x="1438608" y="1571776"/>
              <a:ext cx="17678" cy="17678"/>
            </a:xfrm>
            <a:custGeom>
              <a:avLst/>
              <a:gdLst/>
              <a:ahLst/>
              <a:cxnLst/>
              <a:rect l="l" t="t" r="r" b="b"/>
              <a:pathLst>
                <a:path w="533" h="533" extrusionOk="0">
                  <a:moveTo>
                    <a:pt x="266" y="0"/>
                  </a:moveTo>
                  <a:cubicBezTo>
                    <a:pt x="196" y="0"/>
                    <a:pt x="128" y="28"/>
                    <a:pt x="78" y="78"/>
                  </a:cubicBezTo>
                  <a:cubicBezTo>
                    <a:pt x="29" y="128"/>
                    <a:pt x="0" y="195"/>
                    <a:pt x="0" y="266"/>
                  </a:cubicBezTo>
                  <a:cubicBezTo>
                    <a:pt x="0" y="336"/>
                    <a:pt x="29" y="405"/>
                    <a:pt x="78" y="454"/>
                  </a:cubicBezTo>
                  <a:cubicBezTo>
                    <a:pt x="128" y="503"/>
                    <a:pt x="196" y="532"/>
                    <a:pt x="266" y="532"/>
                  </a:cubicBezTo>
                  <a:cubicBezTo>
                    <a:pt x="337" y="532"/>
                    <a:pt x="405" y="503"/>
                    <a:pt x="455" y="454"/>
                  </a:cubicBezTo>
                  <a:cubicBezTo>
                    <a:pt x="504" y="405"/>
                    <a:pt x="532" y="336"/>
                    <a:pt x="532" y="266"/>
                  </a:cubicBezTo>
                  <a:cubicBezTo>
                    <a:pt x="532" y="196"/>
                    <a:pt x="504" y="128"/>
                    <a:pt x="455" y="78"/>
                  </a:cubicBezTo>
                  <a:cubicBezTo>
                    <a:pt x="405" y="28"/>
                    <a:pt x="337"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031" name="Google Shape;2031;p58"/>
            <p:cNvSpPr/>
            <p:nvPr/>
          </p:nvSpPr>
          <p:spPr>
            <a:xfrm>
              <a:off x="1474065" y="1571776"/>
              <a:ext cx="17645" cy="17678"/>
            </a:xfrm>
            <a:custGeom>
              <a:avLst/>
              <a:gdLst/>
              <a:ahLst/>
              <a:cxnLst/>
              <a:rect l="l" t="t" r="r" b="b"/>
              <a:pathLst>
                <a:path w="532" h="533" extrusionOk="0">
                  <a:moveTo>
                    <a:pt x="266" y="0"/>
                  </a:moveTo>
                  <a:cubicBezTo>
                    <a:pt x="196" y="0"/>
                    <a:pt x="127" y="28"/>
                    <a:pt x="78" y="78"/>
                  </a:cubicBezTo>
                  <a:cubicBezTo>
                    <a:pt x="29" y="128"/>
                    <a:pt x="0" y="196"/>
                    <a:pt x="0" y="266"/>
                  </a:cubicBezTo>
                  <a:cubicBezTo>
                    <a:pt x="0" y="336"/>
                    <a:pt x="29" y="405"/>
                    <a:pt x="78" y="454"/>
                  </a:cubicBezTo>
                  <a:cubicBezTo>
                    <a:pt x="127" y="503"/>
                    <a:pt x="196" y="532"/>
                    <a:pt x="266" y="532"/>
                  </a:cubicBezTo>
                  <a:cubicBezTo>
                    <a:pt x="336" y="532"/>
                    <a:pt x="405" y="503"/>
                    <a:pt x="454" y="454"/>
                  </a:cubicBezTo>
                  <a:cubicBezTo>
                    <a:pt x="503" y="405"/>
                    <a:pt x="532" y="336"/>
                    <a:pt x="532" y="266"/>
                  </a:cubicBezTo>
                  <a:cubicBezTo>
                    <a:pt x="532" y="195"/>
                    <a:pt x="503" y="128"/>
                    <a:pt x="454" y="78"/>
                  </a:cubicBezTo>
                  <a:cubicBezTo>
                    <a:pt x="405" y="28"/>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032" name="Google Shape;2032;p58"/>
            <p:cNvSpPr/>
            <p:nvPr/>
          </p:nvSpPr>
          <p:spPr>
            <a:xfrm>
              <a:off x="1246535" y="1431577"/>
              <a:ext cx="525871" cy="601957"/>
            </a:xfrm>
            <a:custGeom>
              <a:avLst/>
              <a:gdLst/>
              <a:ahLst/>
              <a:cxnLst/>
              <a:rect l="l" t="t" r="r" b="b"/>
              <a:pathLst>
                <a:path w="15855" h="18149" extrusionOk="0">
                  <a:moveTo>
                    <a:pt x="6931" y="1864"/>
                  </a:moveTo>
                  <a:cubicBezTo>
                    <a:pt x="6946" y="1864"/>
                    <a:pt x="6963" y="1865"/>
                    <a:pt x="6978" y="1865"/>
                  </a:cubicBezTo>
                  <a:lnTo>
                    <a:pt x="6978" y="2585"/>
                  </a:lnTo>
                  <a:lnTo>
                    <a:pt x="5137" y="2585"/>
                  </a:lnTo>
                  <a:lnTo>
                    <a:pt x="5137" y="1865"/>
                  </a:lnTo>
                  <a:cubicBezTo>
                    <a:pt x="5153" y="1864"/>
                    <a:pt x="5169" y="1864"/>
                    <a:pt x="5185" y="1864"/>
                  </a:cubicBezTo>
                  <a:close/>
                  <a:moveTo>
                    <a:pt x="15323" y="532"/>
                  </a:moveTo>
                  <a:lnTo>
                    <a:pt x="15323" y="3925"/>
                  </a:lnTo>
                  <a:lnTo>
                    <a:pt x="11009" y="3925"/>
                  </a:lnTo>
                  <a:cubicBezTo>
                    <a:pt x="10933" y="3925"/>
                    <a:pt x="10860" y="3958"/>
                    <a:pt x="10809" y="4016"/>
                  </a:cubicBezTo>
                  <a:lnTo>
                    <a:pt x="10263" y="4640"/>
                  </a:lnTo>
                  <a:lnTo>
                    <a:pt x="10263" y="532"/>
                  </a:lnTo>
                  <a:close/>
                  <a:moveTo>
                    <a:pt x="11140" y="6825"/>
                  </a:moveTo>
                  <a:cubicBezTo>
                    <a:pt x="11384" y="6825"/>
                    <a:pt x="11583" y="7023"/>
                    <a:pt x="11583" y="7268"/>
                  </a:cubicBezTo>
                  <a:lnTo>
                    <a:pt x="11583" y="9382"/>
                  </a:lnTo>
                  <a:cubicBezTo>
                    <a:pt x="11583" y="9626"/>
                    <a:pt x="11384" y="9824"/>
                    <a:pt x="11140" y="9824"/>
                  </a:cubicBezTo>
                  <a:lnTo>
                    <a:pt x="10986" y="9824"/>
                  </a:lnTo>
                  <a:cubicBezTo>
                    <a:pt x="10995" y="9711"/>
                    <a:pt x="11000" y="9595"/>
                    <a:pt x="11000" y="9479"/>
                  </a:cubicBezTo>
                  <a:lnTo>
                    <a:pt x="11000" y="6825"/>
                  </a:lnTo>
                  <a:close/>
                  <a:moveTo>
                    <a:pt x="8826" y="5935"/>
                  </a:moveTo>
                  <a:cubicBezTo>
                    <a:pt x="9221" y="5935"/>
                    <a:pt x="9543" y="6256"/>
                    <a:pt x="9543" y="6651"/>
                  </a:cubicBezTo>
                  <a:lnTo>
                    <a:pt x="9543" y="9287"/>
                  </a:lnTo>
                  <a:cubicBezTo>
                    <a:pt x="9543" y="9681"/>
                    <a:pt x="9222" y="10003"/>
                    <a:pt x="8826" y="10003"/>
                  </a:cubicBezTo>
                  <a:lnTo>
                    <a:pt x="8245" y="10003"/>
                  </a:lnTo>
                  <a:cubicBezTo>
                    <a:pt x="8153" y="9545"/>
                    <a:pt x="7747" y="9200"/>
                    <a:pt x="7263" y="9200"/>
                  </a:cubicBezTo>
                  <a:lnTo>
                    <a:pt x="4940" y="9200"/>
                  </a:lnTo>
                  <a:cubicBezTo>
                    <a:pt x="4454" y="9200"/>
                    <a:pt x="4049" y="9545"/>
                    <a:pt x="3957" y="10003"/>
                  </a:cubicBezTo>
                  <a:lnTo>
                    <a:pt x="3376" y="10003"/>
                  </a:lnTo>
                  <a:cubicBezTo>
                    <a:pt x="2981" y="10003"/>
                    <a:pt x="2660" y="9681"/>
                    <a:pt x="2660" y="9287"/>
                  </a:cubicBezTo>
                  <a:lnTo>
                    <a:pt x="2660" y="6651"/>
                  </a:lnTo>
                  <a:cubicBezTo>
                    <a:pt x="2660" y="6256"/>
                    <a:pt x="2981" y="5935"/>
                    <a:pt x="3376" y="5935"/>
                  </a:cubicBezTo>
                  <a:close/>
                  <a:moveTo>
                    <a:pt x="7263" y="9731"/>
                  </a:moveTo>
                  <a:cubicBezTo>
                    <a:pt x="7522" y="9731"/>
                    <a:pt x="7734" y="9942"/>
                    <a:pt x="7734" y="10202"/>
                  </a:cubicBezTo>
                  <a:cubicBezTo>
                    <a:pt x="7734" y="10462"/>
                    <a:pt x="7522" y="10673"/>
                    <a:pt x="7263" y="10673"/>
                  </a:cubicBezTo>
                  <a:lnTo>
                    <a:pt x="4940" y="10673"/>
                  </a:lnTo>
                  <a:cubicBezTo>
                    <a:pt x="4680" y="10673"/>
                    <a:pt x="4469" y="10462"/>
                    <a:pt x="4469" y="10202"/>
                  </a:cubicBezTo>
                  <a:cubicBezTo>
                    <a:pt x="4469" y="9942"/>
                    <a:pt x="4680" y="9731"/>
                    <a:pt x="4940" y="9731"/>
                  </a:cubicBezTo>
                  <a:close/>
                  <a:moveTo>
                    <a:pt x="2619" y="2962"/>
                  </a:moveTo>
                  <a:lnTo>
                    <a:pt x="2619" y="5660"/>
                  </a:lnTo>
                  <a:cubicBezTo>
                    <a:pt x="2321" y="5889"/>
                    <a:pt x="2128" y="6248"/>
                    <a:pt x="2128" y="6651"/>
                  </a:cubicBezTo>
                  <a:lnTo>
                    <a:pt x="2128" y="9287"/>
                  </a:lnTo>
                  <a:cubicBezTo>
                    <a:pt x="2128" y="9691"/>
                    <a:pt x="2321" y="10050"/>
                    <a:pt x="2619" y="10278"/>
                  </a:cubicBezTo>
                  <a:lnTo>
                    <a:pt x="2619" y="11900"/>
                  </a:lnTo>
                  <a:cubicBezTo>
                    <a:pt x="2017" y="11269"/>
                    <a:pt x="1646" y="10417"/>
                    <a:pt x="1646" y="9479"/>
                  </a:cubicBezTo>
                  <a:lnTo>
                    <a:pt x="1646" y="5383"/>
                  </a:lnTo>
                  <a:cubicBezTo>
                    <a:pt x="1646" y="4446"/>
                    <a:pt x="2017" y="3594"/>
                    <a:pt x="2619" y="2962"/>
                  </a:cubicBezTo>
                  <a:close/>
                  <a:moveTo>
                    <a:pt x="7510" y="1911"/>
                  </a:moveTo>
                  <a:cubicBezTo>
                    <a:pt x="8044" y="1999"/>
                    <a:pt x="8539" y="2207"/>
                    <a:pt x="8965" y="2506"/>
                  </a:cubicBezTo>
                  <a:lnTo>
                    <a:pt x="8965" y="3403"/>
                  </a:lnTo>
                  <a:cubicBezTo>
                    <a:pt x="8965" y="3550"/>
                    <a:pt x="9083" y="3669"/>
                    <a:pt x="9230" y="3669"/>
                  </a:cubicBezTo>
                  <a:cubicBezTo>
                    <a:pt x="9378" y="3669"/>
                    <a:pt x="9496" y="3550"/>
                    <a:pt x="9496" y="3403"/>
                  </a:cubicBezTo>
                  <a:lnTo>
                    <a:pt x="9496" y="2962"/>
                  </a:lnTo>
                  <a:cubicBezTo>
                    <a:pt x="9579" y="3050"/>
                    <a:pt x="9657" y="3140"/>
                    <a:pt x="9730" y="3234"/>
                  </a:cubicBezTo>
                  <a:lnTo>
                    <a:pt x="9730" y="5128"/>
                  </a:lnTo>
                  <a:cubicBezTo>
                    <a:pt x="9730" y="5386"/>
                    <a:pt x="9898" y="5503"/>
                    <a:pt x="10054" y="5503"/>
                  </a:cubicBezTo>
                  <a:cubicBezTo>
                    <a:pt x="10126" y="5503"/>
                    <a:pt x="10235" y="5478"/>
                    <a:pt x="10340" y="5358"/>
                  </a:cubicBezTo>
                  <a:lnTo>
                    <a:pt x="10464" y="5216"/>
                  </a:lnTo>
                  <a:cubicBezTo>
                    <a:pt x="10467" y="5272"/>
                    <a:pt x="10468" y="5327"/>
                    <a:pt x="10468" y="5383"/>
                  </a:cubicBezTo>
                  <a:lnTo>
                    <a:pt x="10468" y="9479"/>
                  </a:lnTo>
                  <a:lnTo>
                    <a:pt x="10469" y="9479"/>
                  </a:lnTo>
                  <a:cubicBezTo>
                    <a:pt x="10469" y="10416"/>
                    <a:pt x="10098" y="11269"/>
                    <a:pt x="9497" y="11900"/>
                  </a:cubicBezTo>
                  <a:lnTo>
                    <a:pt x="9497" y="10339"/>
                  </a:lnTo>
                  <a:cubicBezTo>
                    <a:pt x="9844" y="10117"/>
                    <a:pt x="10075" y="9729"/>
                    <a:pt x="10075" y="9286"/>
                  </a:cubicBezTo>
                  <a:lnTo>
                    <a:pt x="10075" y="6651"/>
                  </a:lnTo>
                  <a:cubicBezTo>
                    <a:pt x="10075" y="6210"/>
                    <a:pt x="9844" y="5821"/>
                    <a:pt x="9497" y="5599"/>
                  </a:cubicBezTo>
                  <a:lnTo>
                    <a:pt x="9497" y="4892"/>
                  </a:lnTo>
                  <a:cubicBezTo>
                    <a:pt x="9497" y="4745"/>
                    <a:pt x="9378" y="4626"/>
                    <a:pt x="9231" y="4626"/>
                  </a:cubicBezTo>
                  <a:cubicBezTo>
                    <a:pt x="9083" y="4626"/>
                    <a:pt x="8965" y="4745"/>
                    <a:pt x="8965" y="4892"/>
                  </a:cubicBezTo>
                  <a:lnTo>
                    <a:pt x="8965" y="5411"/>
                  </a:lnTo>
                  <a:cubicBezTo>
                    <a:pt x="8919" y="5406"/>
                    <a:pt x="8873" y="5403"/>
                    <a:pt x="8826" y="5403"/>
                  </a:cubicBezTo>
                  <a:lnTo>
                    <a:pt x="3376" y="5403"/>
                  </a:lnTo>
                  <a:cubicBezTo>
                    <a:pt x="3299" y="5403"/>
                    <a:pt x="3223" y="5410"/>
                    <a:pt x="3151" y="5424"/>
                  </a:cubicBezTo>
                  <a:lnTo>
                    <a:pt x="3151" y="2504"/>
                  </a:lnTo>
                  <a:cubicBezTo>
                    <a:pt x="3577" y="2207"/>
                    <a:pt x="4070" y="1999"/>
                    <a:pt x="4605" y="1911"/>
                  </a:cubicBezTo>
                  <a:lnTo>
                    <a:pt x="4605" y="2608"/>
                  </a:lnTo>
                  <a:cubicBezTo>
                    <a:pt x="4605" y="2888"/>
                    <a:pt x="4833" y="3115"/>
                    <a:pt x="5114" y="3115"/>
                  </a:cubicBezTo>
                  <a:lnTo>
                    <a:pt x="7001" y="3115"/>
                  </a:lnTo>
                  <a:cubicBezTo>
                    <a:pt x="7282" y="3115"/>
                    <a:pt x="7510" y="2887"/>
                    <a:pt x="7510" y="2608"/>
                  </a:cubicBezTo>
                  <a:lnTo>
                    <a:pt x="7510" y="1911"/>
                  </a:lnTo>
                  <a:close/>
                  <a:moveTo>
                    <a:pt x="3151" y="10514"/>
                  </a:moveTo>
                  <a:cubicBezTo>
                    <a:pt x="3223" y="10527"/>
                    <a:pt x="3299" y="10535"/>
                    <a:pt x="3376" y="10535"/>
                  </a:cubicBezTo>
                  <a:lnTo>
                    <a:pt x="3993" y="10535"/>
                  </a:lnTo>
                  <a:cubicBezTo>
                    <a:pt x="4131" y="10925"/>
                    <a:pt x="4504" y="11205"/>
                    <a:pt x="4939" y="11205"/>
                  </a:cubicBezTo>
                  <a:lnTo>
                    <a:pt x="7263" y="11205"/>
                  </a:lnTo>
                  <a:cubicBezTo>
                    <a:pt x="7699" y="11205"/>
                    <a:pt x="8071" y="10925"/>
                    <a:pt x="8208" y="10535"/>
                  </a:cubicBezTo>
                  <a:lnTo>
                    <a:pt x="8826" y="10535"/>
                  </a:lnTo>
                  <a:cubicBezTo>
                    <a:pt x="8873" y="10535"/>
                    <a:pt x="8919" y="10533"/>
                    <a:pt x="8965" y="10527"/>
                  </a:cubicBezTo>
                  <a:lnTo>
                    <a:pt x="8965" y="12357"/>
                  </a:lnTo>
                  <a:cubicBezTo>
                    <a:pt x="8389" y="12761"/>
                    <a:pt x="7688" y="12999"/>
                    <a:pt x="6931" y="12999"/>
                  </a:cubicBezTo>
                  <a:lnTo>
                    <a:pt x="5185" y="12999"/>
                  </a:lnTo>
                  <a:cubicBezTo>
                    <a:pt x="4428" y="12999"/>
                    <a:pt x="3727" y="12761"/>
                    <a:pt x="3151" y="12357"/>
                  </a:cubicBezTo>
                  <a:lnTo>
                    <a:pt x="3151" y="10514"/>
                  </a:lnTo>
                  <a:close/>
                  <a:moveTo>
                    <a:pt x="7516" y="13489"/>
                  </a:moveTo>
                  <a:lnTo>
                    <a:pt x="7516" y="14261"/>
                  </a:lnTo>
                  <a:lnTo>
                    <a:pt x="4599" y="14261"/>
                  </a:lnTo>
                  <a:lnTo>
                    <a:pt x="4599" y="13489"/>
                  </a:lnTo>
                  <a:cubicBezTo>
                    <a:pt x="4790" y="13515"/>
                    <a:pt x="4986" y="13531"/>
                    <a:pt x="5185" y="13531"/>
                  </a:cubicBezTo>
                  <a:lnTo>
                    <a:pt x="6931" y="13531"/>
                  </a:lnTo>
                  <a:cubicBezTo>
                    <a:pt x="7129" y="13531"/>
                    <a:pt x="7325" y="13515"/>
                    <a:pt x="7516" y="13489"/>
                  </a:cubicBezTo>
                  <a:close/>
                  <a:moveTo>
                    <a:pt x="9365" y="16295"/>
                  </a:moveTo>
                  <a:cubicBezTo>
                    <a:pt x="9631" y="16295"/>
                    <a:pt x="9849" y="16509"/>
                    <a:pt x="9849" y="16774"/>
                  </a:cubicBezTo>
                  <a:lnTo>
                    <a:pt x="9849" y="17618"/>
                  </a:lnTo>
                  <a:lnTo>
                    <a:pt x="2267" y="17618"/>
                  </a:lnTo>
                  <a:lnTo>
                    <a:pt x="2267" y="16774"/>
                  </a:lnTo>
                  <a:cubicBezTo>
                    <a:pt x="2267" y="16509"/>
                    <a:pt x="2483" y="16295"/>
                    <a:pt x="2750" y="16295"/>
                  </a:cubicBezTo>
                  <a:close/>
                  <a:moveTo>
                    <a:pt x="10215" y="0"/>
                  </a:moveTo>
                  <a:cubicBezTo>
                    <a:pt x="9948" y="0"/>
                    <a:pt x="9731" y="217"/>
                    <a:pt x="9731" y="484"/>
                  </a:cubicBezTo>
                  <a:lnTo>
                    <a:pt x="9731" y="2447"/>
                  </a:lnTo>
                  <a:cubicBezTo>
                    <a:pt x="9001" y="1757"/>
                    <a:pt x="8014" y="1332"/>
                    <a:pt x="6931" y="1332"/>
                  </a:cubicBezTo>
                  <a:lnTo>
                    <a:pt x="5185" y="1332"/>
                  </a:lnTo>
                  <a:cubicBezTo>
                    <a:pt x="2940" y="1332"/>
                    <a:pt x="1115" y="3149"/>
                    <a:pt x="1115" y="5383"/>
                  </a:cubicBezTo>
                  <a:lnTo>
                    <a:pt x="1115" y="6293"/>
                  </a:lnTo>
                  <a:lnTo>
                    <a:pt x="975" y="6293"/>
                  </a:lnTo>
                  <a:cubicBezTo>
                    <a:pt x="438" y="6293"/>
                    <a:pt x="0" y="6731"/>
                    <a:pt x="0" y="7268"/>
                  </a:cubicBezTo>
                  <a:lnTo>
                    <a:pt x="0" y="7657"/>
                  </a:lnTo>
                  <a:cubicBezTo>
                    <a:pt x="0" y="7803"/>
                    <a:pt x="120" y="7923"/>
                    <a:pt x="266" y="7923"/>
                  </a:cubicBezTo>
                  <a:cubicBezTo>
                    <a:pt x="413" y="7923"/>
                    <a:pt x="532" y="7803"/>
                    <a:pt x="532" y="7657"/>
                  </a:cubicBezTo>
                  <a:lnTo>
                    <a:pt x="532" y="7269"/>
                  </a:lnTo>
                  <a:cubicBezTo>
                    <a:pt x="532" y="7024"/>
                    <a:pt x="730" y="6825"/>
                    <a:pt x="975" y="6825"/>
                  </a:cubicBezTo>
                  <a:lnTo>
                    <a:pt x="1115" y="6825"/>
                  </a:lnTo>
                  <a:lnTo>
                    <a:pt x="1115" y="9479"/>
                  </a:lnTo>
                  <a:cubicBezTo>
                    <a:pt x="1115" y="9595"/>
                    <a:pt x="1120" y="9711"/>
                    <a:pt x="1130" y="9825"/>
                  </a:cubicBezTo>
                  <a:lnTo>
                    <a:pt x="975" y="9825"/>
                  </a:lnTo>
                  <a:cubicBezTo>
                    <a:pt x="730" y="9825"/>
                    <a:pt x="532" y="9626"/>
                    <a:pt x="532" y="9382"/>
                  </a:cubicBezTo>
                  <a:lnTo>
                    <a:pt x="532" y="9040"/>
                  </a:lnTo>
                  <a:cubicBezTo>
                    <a:pt x="532" y="8893"/>
                    <a:pt x="413" y="8774"/>
                    <a:pt x="266" y="8774"/>
                  </a:cubicBezTo>
                  <a:cubicBezTo>
                    <a:pt x="120" y="8774"/>
                    <a:pt x="0" y="8893"/>
                    <a:pt x="0" y="9040"/>
                  </a:cubicBezTo>
                  <a:lnTo>
                    <a:pt x="0" y="9382"/>
                  </a:lnTo>
                  <a:cubicBezTo>
                    <a:pt x="0" y="9920"/>
                    <a:pt x="438" y="10356"/>
                    <a:pt x="975" y="10356"/>
                  </a:cubicBezTo>
                  <a:lnTo>
                    <a:pt x="1211" y="10356"/>
                  </a:lnTo>
                  <a:cubicBezTo>
                    <a:pt x="1534" y="11808"/>
                    <a:pt x="2642" y="12970"/>
                    <a:pt x="4067" y="13376"/>
                  </a:cubicBezTo>
                  <a:lnTo>
                    <a:pt x="4067" y="14261"/>
                  </a:lnTo>
                  <a:lnTo>
                    <a:pt x="1363" y="14261"/>
                  </a:lnTo>
                  <a:cubicBezTo>
                    <a:pt x="630" y="14261"/>
                    <a:pt x="33" y="14854"/>
                    <a:pt x="33" y="15585"/>
                  </a:cubicBezTo>
                  <a:lnTo>
                    <a:pt x="33" y="17883"/>
                  </a:lnTo>
                  <a:cubicBezTo>
                    <a:pt x="33" y="18030"/>
                    <a:pt x="152" y="18149"/>
                    <a:pt x="299" y="18149"/>
                  </a:cubicBezTo>
                  <a:lnTo>
                    <a:pt x="11816" y="18149"/>
                  </a:lnTo>
                  <a:cubicBezTo>
                    <a:pt x="11963" y="18149"/>
                    <a:pt x="12082" y="18030"/>
                    <a:pt x="12082" y="17883"/>
                  </a:cubicBezTo>
                  <a:lnTo>
                    <a:pt x="12082" y="15585"/>
                  </a:lnTo>
                  <a:cubicBezTo>
                    <a:pt x="12082" y="14854"/>
                    <a:pt x="11486" y="14261"/>
                    <a:pt x="10753" y="14261"/>
                  </a:cubicBezTo>
                  <a:lnTo>
                    <a:pt x="10054" y="14261"/>
                  </a:lnTo>
                  <a:cubicBezTo>
                    <a:pt x="9908" y="14261"/>
                    <a:pt x="9788" y="14380"/>
                    <a:pt x="9788" y="14527"/>
                  </a:cubicBezTo>
                  <a:cubicBezTo>
                    <a:pt x="9788" y="14673"/>
                    <a:pt x="9908" y="14793"/>
                    <a:pt x="10054" y="14793"/>
                  </a:cubicBezTo>
                  <a:lnTo>
                    <a:pt x="10753" y="14793"/>
                  </a:lnTo>
                  <a:cubicBezTo>
                    <a:pt x="11192" y="14793"/>
                    <a:pt x="11550" y="15148"/>
                    <a:pt x="11550" y="15584"/>
                  </a:cubicBezTo>
                  <a:lnTo>
                    <a:pt x="11550" y="17617"/>
                  </a:lnTo>
                  <a:lnTo>
                    <a:pt x="10380" y="17617"/>
                  </a:lnTo>
                  <a:lnTo>
                    <a:pt x="10380" y="16774"/>
                  </a:lnTo>
                  <a:cubicBezTo>
                    <a:pt x="10380" y="16216"/>
                    <a:pt x="9925" y="15762"/>
                    <a:pt x="9364" y="15762"/>
                  </a:cubicBezTo>
                  <a:lnTo>
                    <a:pt x="2750" y="15762"/>
                  </a:lnTo>
                  <a:cubicBezTo>
                    <a:pt x="2191" y="15762"/>
                    <a:pt x="1735" y="16216"/>
                    <a:pt x="1735" y="16774"/>
                  </a:cubicBezTo>
                  <a:lnTo>
                    <a:pt x="1735" y="17617"/>
                  </a:lnTo>
                  <a:lnTo>
                    <a:pt x="564" y="17617"/>
                  </a:lnTo>
                  <a:lnTo>
                    <a:pt x="564" y="15584"/>
                  </a:lnTo>
                  <a:cubicBezTo>
                    <a:pt x="564" y="15148"/>
                    <a:pt x="923" y="14793"/>
                    <a:pt x="1363" y="14793"/>
                  </a:cubicBezTo>
                  <a:lnTo>
                    <a:pt x="8495" y="14793"/>
                  </a:lnTo>
                  <a:cubicBezTo>
                    <a:pt x="8642" y="14793"/>
                    <a:pt x="8761" y="14673"/>
                    <a:pt x="8761" y="14527"/>
                  </a:cubicBezTo>
                  <a:cubicBezTo>
                    <a:pt x="8761" y="14380"/>
                    <a:pt x="8642" y="14261"/>
                    <a:pt x="8495" y="14261"/>
                  </a:cubicBezTo>
                  <a:lnTo>
                    <a:pt x="8048" y="14261"/>
                  </a:lnTo>
                  <a:lnTo>
                    <a:pt x="8048" y="13375"/>
                  </a:lnTo>
                  <a:cubicBezTo>
                    <a:pt x="9473" y="12969"/>
                    <a:pt x="10581" y="11808"/>
                    <a:pt x="10904" y="10356"/>
                  </a:cubicBezTo>
                  <a:lnTo>
                    <a:pt x="11140" y="10356"/>
                  </a:lnTo>
                  <a:cubicBezTo>
                    <a:pt x="11678" y="10356"/>
                    <a:pt x="12115" y="9919"/>
                    <a:pt x="12115" y="9382"/>
                  </a:cubicBezTo>
                  <a:lnTo>
                    <a:pt x="12115" y="7268"/>
                  </a:lnTo>
                  <a:cubicBezTo>
                    <a:pt x="12115" y="6731"/>
                    <a:pt x="11678" y="6293"/>
                    <a:pt x="11140" y="6293"/>
                  </a:cubicBezTo>
                  <a:lnTo>
                    <a:pt x="11001" y="6293"/>
                  </a:lnTo>
                  <a:lnTo>
                    <a:pt x="11001" y="5383"/>
                  </a:lnTo>
                  <a:cubicBezTo>
                    <a:pt x="11001" y="5142"/>
                    <a:pt x="10978" y="4906"/>
                    <a:pt x="10937" y="4676"/>
                  </a:cubicBezTo>
                  <a:lnTo>
                    <a:pt x="11130" y="4457"/>
                  </a:lnTo>
                  <a:lnTo>
                    <a:pt x="15370" y="4457"/>
                  </a:lnTo>
                  <a:cubicBezTo>
                    <a:pt x="15637" y="4457"/>
                    <a:pt x="15854" y="4240"/>
                    <a:pt x="15854" y="3973"/>
                  </a:cubicBezTo>
                  <a:lnTo>
                    <a:pt x="15854" y="484"/>
                  </a:lnTo>
                  <a:cubicBezTo>
                    <a:pt x="15854" y="217"/>
                    <a:pt x="15637" y="0"/>
                    <a:pt x="15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033" name="Google Shape;2033;p58"/>
            <p:cNvSpPr/>
            <p:nvPr/>
          </p:nvSpPr>
          <p:spPr>
            <a:xfrm>
              <a:off x="1696552" y="1465541"/>
              <a:ext cx="39934" cy="17678"/>
            </a:xfrm>
            <a:custGeom>
              <a:avLst/>
              <a:gdLst/>
              <a:ahLst/>
              <a:cxnLst/>
              <a:rect l="l" t="t" r="r" b="b"/>
              <a:pathLst>
                <a:path w="1204" h="533" extrusionOk="0">
                  <a:moveTo>
                    <a:pt x="267" y="1"/>
                  </a:moveTo>
                  <a:cubicBezTo>
                    <a:pt x="120" y="1"/>
                    <a:pt x="1" y="120"/>
                    <a:pt x="1" y="267"/>
                  </a:cubicBezTo>
                  <a:cubicBezTo>
                    <a:pt x="1" y="414"/>
                    <a:pt x="120" y="533"/>
                    <a:pt x="267" y="533"/>
                  </a:cubicBezTo>
                  <a:lnTo>
                    <a:pt x="937" y="533"/>
                  </a:lnTo>
                  <a:cubicBezTo>
                    <a:pt x="1084" y="533"/>
                    <a:pt x="1203" y="414"/>
                    <a:pt x="1203" y="267"/>
                  </a:cubicBezTo>
                  <a:cubicBezTo>
                    <a:pt x="1203" y="120"/>
                    <a:pt x="1084" y="1"/>
                    <a:pt x="9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034" name="Google Shape;2034;p58"/>
            <p:cNvSpPr/>
            <p:nvPr/>
          </p:nvSpPr>
          <p:spPr>
            <a:xfrm>
              <a:off x="1605209" y="1495922"/>
              <a:ext cx="131277" cy="17678"/>
            </a:xfrm>
            <a:custGeom>
              <a:avLst/>
              <a:gdLst/>
              <a:ahLst/>
              <a:cxnLst/>
              <a:rect l="l" t="t" r="r" b="b"/>
              <a:pathLst>
                <a:path w="3958" h="533" extrusionOk="0">
                  <a:moveTo>
                    <a:pt x="266" y="1"/>
                  </a:moveTo>
                  <a:cubicBezTo>
                    <a:pt x="119" y="1"/>
                    <a:pt x="0" y="120"/>
                    <a:pt x="0" y="267"/>
                  </a:cubicBezTo>
                  <a:cubicBezTo>
                    <a:pt x="0" y="414"/>
                    <a:pt x="119" y="533"/>
                    <a:pt x="266" y="533"/>
                  </a:cubicBezTo>
                  <a:lnTo>
                    <a:pt x="3691" y="533"/>
                  </a:lnTo>
                  <a:cubicBezTo>
                    <a:pt x="3838" y="533"/>
                    <a:pt x="3957" y="414"/>
                    <a:pt x="3957" y="267"/>
                  </a:cubicBezTo>
                  <a:cubicBezTo>
                    <a:pt x="3957" y="120"/>
                    <a:pt x="3838" y="1"/>
                    <a:pt x="3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035" name="Google Shape;2035;p58"/>
            <p:cNvSpPr/>
            <p:nvPr/>
          </p:nvSpPr>
          <p:spPr>
            <a:xfrm>
              <a:off x="1605209" y="1527730"/>
              <a:ext cx="131277" cy="17678"/>
            </a:xfrm>
            <a:custGeom>
              <a:avLst/>
              <a:gdLst/>
              <a:ahLst/>
              <a:cxnLst/>
              <a:rect l="l" t="t" r="r" b="b"/>
              <a:pathLst>
                <a:path w="3958" h="533" extrusionOk="0">
                  <a:moveTo>
                    <a:pt x="266" y="1"/>
                  </a:moveTo>
                  <a:cubicBezTo>
                    <a:pt x="119" y="1"/>
                    <a:pt x="0" y="120"/>
                    <a:pt x="0" y="267"/>
                  </a:cubicBezTo>
                  <a:cubicBezTo>
                    <a:pt x="0" y="414"/>
                    <a:pt x="119" y="533"/>
                    <a:pt x="266" y="533"/>
                  </a:cubicBezTo>
                  <a:lnTo>
                    <a:pt x="3691" y="533"/>
                  </a:lnTo>
                  <a:cubicBezTo>
                    <a:pt x="3838" y="533"/>
                    <a:pt x="3957" y="414"/>
                    <a:pt x="3957" y="267"/>
                  </a:cubicBezTo>
                  <a:cubicBezTo>
                    <a:pt x="3957" y="120"/>
                    <a:pt x="3838" y="1"/>
                    <a:pt x="3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036" name="Google Shape;2036;p58"/>
            <p:cNvSpPr/>
            <p:nvPr/>
          </p:nvSpPr>
          <p:spPr>
            <a:xfrm>
              <a:off x="1605209" y="1465541"/>
              <a:ext cx="79768" cy="17678"/>
            </a:xfrm>
            <a:custGeom>
              <a:avLst/>
              <a:gdLst/>
              <a:ahLst/>
              <a:cxnLst/>
              <a:rect l="l" t="t" r="r" b="b"/>
              <a:pathLst>
                <a:path w="2405" h="533" extrusionOk="0">
                  <a:moveTo>
                    <a:pt x="266" y="1"/>
                  </a:moveTo>
                  <a:cubicBezTo>
                    <a:pt x="119" y="1"/>
                    <a:pt x="0" y="120"/>
                    <a:pt x="0" y="267"/>
                  </a:cubicBezTo>
                  <a:cubicBezTo>
                    <a:pt x="0" y="414"/>
                    <a:pt x="119" y="533"/>
                    <a:pt x="266" y="533"/>
                  </a:cubicBezTo>
                  <a:lnTo>
                    <a:pt x="2139" y="533"/>
                  </a:lnTo>
                  <a:cubicBezTo>
                    <a:pt x="2286" y="533"/>
                    <a:pt x="2405" y="414"/>
                    <a:pt x="2405" y="267"/>
                  </a:cubicBezTo>
                  <a:cubicBezTo>
                    <a:pt x="2405" y="120"/>
                    <a:pt x="2286" y="1"/>
                    <a:pt x="2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2037" name="Google Shape;2037;p58"/>
          <p:cNvGrpSpPr/>
          <p:nvPr/>
        </p:nvGrpSpPr>
        <p:grpSpPr>
          <a:xfrm>
            <a:off x="7345327" y="2949140"/>
            <a:ext cx="364212" cy="457211"/>
            <a:chOff x="2636386" y="3145176"/>
            <a:chExt cx="478408" cy="601990"/>
          </a:xfrm>
        </p:grpSpPr>
        <p:sp>
          <p:nvSpPr>
            <p:cNvPr id="2038" name="Google Shape;2038;p58"/>
            <p:cNvSpPr/>
            <p:nvPr/>
          </p:nvSpPr>
          <p:spPr>
            <a:xfrm>
              <a:off x="2849653" y="3556785"/>
              <a:ext cx="51874" cy="17678"/>
            </a:xfrm>
            <a:custGeom>
              <a:avLst/>
              <a:gdLst/>
              <a:ahLst/>
              <a:cxnLst/>
              <a:rect l="l" t="t" r="r" b="b"/>
              <a:pathLst>
                <a:path w="1564" h="533" extrusionOk="0">
                  <a:moveTo>
                    <a:pt x="266" y="0"/>
                  </a:moveTo>
                  <a:cubicBezTo>
                    <a:pt x="119" y="0"/>
                    <a:pt x="0" y="119"/>
                    <a:pt x="0" y="266"/>
                  </a:cubicBezTo>
                  <a:cubicBezTo>
                    <a:pt x="0" y="413"/>
                    <a:pt x="119" y="532"/>
                    <a:pt x="266" y="532"/>
                  </a:cubicBezTo>
                  <a:lnTo>
                    <a:pt x="1297" y="532"/>
                  </a:lnTo>
                  <a:cubicBezTo>
                    <a:pt x="1444" y="532"/>
                    <a:pt x="1563" y="413"/>
                    <a:pt x="1563" y="266"/>
                  </a:cubicBezTo>
                  <a:cubicBezTo>
                    <a:pt x="1563" y="119"/>
                    <a:pt x="1444" y="0"/>
                    <a:pt x="1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039" name="Google Shape;2039;p58"/>
            <p:cNvSpPr/>
            <p:nvPr/>
          </p:nvSpPr>
          <p:spPr>
            <a:xfrm>
              <a:off x="2895093" y="3384513"/>
              <a:ext cx="120232" cy="79171"/>
            </a:xfrm>
            <a:custGeom>
              <a:avLst/>
              <a:gdLst/>
              <a:ahLst/>
              <a:cxnLst/>
              <a:rect l="l" t="t" r="r" b="b"/>
              <a:pathLst>
                <a:path w="3625" h="2387" extrusionOk="0">
                  <a:moveTo>
                    <a:pt x="1812" y="965"/>
                  </a:moveTo>
                  <a:cubicBezTo>
                    <a:pt x="1939" y="965"/>
                    <a:pt x="2041" y="1068"/>
                    <a:pt x="2041" y="1194"/>
                  </a:cubicBezTo>
                  <a:cubicBezTo>
                    <a:pt x="2041" y="1319"/>
                    <a:pt x="1939" y="1422"/>
                    <a:pt x="1812" y="1422"/>
                  </a:cubicBezTo>
                  <a:cubicBezTo>
                    <a:pt x="1685" y="1422"/>
                    <a:pt x="1582" y="1319"/>
                    <a:pt x="1582" y="1194"/>
                  </a:cubicBezTo>
                  <a:cubicBezTo>
                    <a:pt x="1582" y="1067"/>
                    <a:pt x="1685" y="965"/>
                    <a:pt x="1812" y="965"/>
                  </a:cubicBezTo>
                  <a:close/>
                  <a:moveTo>
                    <a:pt x="2306" y="617"/>
                  </a:moveTo>
                  <a:lnTo>
                    <a:pt x="2306" y="617"/>
                  </a:lnTo>
                  <a:cubicBezTo>
                    <a:pt x="2607" y="722"/>
                    <a:pt x="2870" y="921"/>
                    <a:pt x="3055" y="1194"/>
                  </a:cubicBezTo>
                  <a:cubicBezTo>
                    <a:pt x="2870" y="1466"/>
                    <a:pt x="2608" y="1665"/>
                    <a:pt x="2306" y="1770"/>
                  </a:cubicBezTo>
                  <a:cubicBezTo>
                    <a:pt x="2469" y="1630"/>
                    <a:pt x="2573" y="1424"/>
                    <a:pt x="2573" y="1193"/>
                  </a:cubicBezTo>
                  <a:cubicBezTo>
                    <a:pt x="2573" y="963"/>
                    <a:pt x="2469" y="757"/>
                    <a:pt x="2306" y="617"/>
                  </a:cubicBezTo>
                  <a:close/>
                  <a:moveTo>
                    <a:pt x="1317" y="617"/>
                  </a:moveTo>
                  <a:lnTo>
                    <a:pt x="1317" y="617"/>
                  </a:lnTo>
                  <a:cubicBezTo>
                    <a:pt x="1154" y="757"/>
                    <a:pt x="1050" y="963"/>
                    <a:pt x="1050" y="1194"/>
                  </a:cubicBezTo>
                  <a:cubicBezTo>
                    <a:pt x="1050" y="1424"/>
                    <a:pt x="1154" y="1631"/>
                    <a:pt x="1317" y="1771"/>
                  </a:cubicBezTo>
                  <a:cubicBezTo>
                    <a:pt x="1017" y="1666"/>
                    <a:pt x="754" y="1466"/>
                    <a:pt x="569" y="1194"/>
                  </a:cubicBezTo>
                  <a:cubicBezTo>
                    <a:pt x="754" y="921"/>
                    <a:pt x="1017" y="721"/>
                    <a:pt x="1317" y="617"/>
                  </a:cubicBezTo>
                  <a:close/>
                  <a:moveTo>
                    <a:pt x="1812" y="1"/>
                  </a:moveTo>
                  <a:cubicBezTo>
                    <a:pt x="1109" y="1"/>
                    <a:pt x="465" y="357"/>
                    <a:pt x="91" y="954"/>
                  </a:cubicBezTo>
                  <a:cubicBezTo>
                    <a:pt x="0" y="1100"/>
                    <a:pt x="0" y="1287"/>
                    <a:pt x="91" y="1433"/>
                  </a:cubicBezTo>
                  <a:cubicBezTo>
                    <a:pt x="465" y="2030"/>
                    <a:pt x="1109" y="2386"/>
                    <a:pt x="1812" y="2386"/>
                  </a:cubicBezTo>
                  <a:cubicBezTo>
                    <a:pt x="2516" y="2386"/>
                    <a:pt x="3158" y="2030"/>
                    <a:pt x="3532" y="1433"/>
                  </a:cubicBezTo>
                  <a:cubicBezTo>
                    <a:pt x="3624" y="1287"/>
                    <a:pt x="3624" y="1100"/>
                    <a:pt x="3532" y="954"/>
                  </a:cubicBezTo>
                  <a:cubicBezTo>
                    <a:pt x="3158" y="357"/>
                    <a:pt x="2515" y="1"/>
                    <a:pt x="18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040" name="Google Shape;2040;p58"/>
            <p:cNvSpPr/>
            <p:nvPr/>
          </p:nvSpPr>
          <p:spPr>
            <a:xfrm>
              <a:off x="2893335" y="3344745"/>
              <a:ext cx="115821" cy="29121"/>
            </a:xfrm>
            <a:custGeom>
              <a:avLst/>
              <a:gdLst/>
              <a:ahLst/>
              <a:cxnLst/>
              <a:rect l="l" t="t" r="r" b="b"/>
              <a:pathLst>
                <a:path w="3492" h="878" extrusionOk="0">
                  <a:moveTo>
                    <a:pt x="1746" y="1"/>
                  </a:moveTo>
                  <a:cubicBezTo>
                    <a:pt x="1209" y="1"/>
                    <a:pt x="673" y="125"/>
                    <a:pt x="183" y="374"/>
                  </a:cubicBezTo>
                  <a:cubicBezTo>
                    <a:pt x="53" y="441"/>
                    <a:pt x="1" y="601"/>
                    <a:pt x="67" y="732"/>
                  </a:cubicBezTo>
                  <a:cubicBezTo>
                    <a:pt x="115" y="824"/>
                    <a:pt x="208" y="877"/>
                    <a:pt x="305" y="877"/>
                  </a:cubicBezTo>
                  <a:cubicBezTo>
                    <a:pt x="345" y="877"/>
                    <a:pt x="386" y="868"/>
                    <a:pt x="425" y="849"/>
                  </a:cubicBezTo>
                  <a:cubicBezTo>
                    <a:pt x="838" y="638"/>
                    <a:pt x="1292" y="532"/>
                    <a:pt x="1746" y="532"/>
                  </a:cubicBezTo>
                  <a:cubicBezTo>
                    <a:pt x="2200" y="532"/>
                    <a:pt x="2653" y="638"/>
                    <a:pt x="3067" y="849"/>
                  </a:cubicBezTo>
                  <a:cubicBezTo>
                    <a:pt x="3106" y="868"/>
                    <a:pt x="3147" y="878"/>
                    <a:pt x="3188" y="878"/>
                  </a:cubicBezTo>
                  <a:cubicBezTo>
                    <a:pt x="3284" y="878"/>
                    <a:pt x="3378" y="824"/>
                    <a:pt x="3425" y="732"/>
                  </a:cubicBezTo>
                  <a:cubicBezTo>
                    <a:pt x="3492" y="601"/>
                    <a:pt x="3439" y="441"/>
                    <a:pt x="3309" y="374"/>
                  </a:cubicBezTo>
                  <a:cubicBezTo>
                    <a:pt x="2820" y="125"/>
                    <a:pt x="2283" y="1"/>
                    <a:pt x="17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041" name="Google Shape;2041;p58"/>
            <p:cNvSpPr/>
            <p:nvPr/>
          </p:nvSpPr>
          <p:spPr>
            <a:xfrm>
              <a:off x="2730250" y="3349223"/>
              <a:ext cx="114163" cy="114096"/>
            </a:xfrm>
            <a:custGeom>
              <a:avLst/>
              <a:gdLst/>
              <a:ahLst/>
              <a:cxnLst/>
              <a:rect l="l" t="t" r="r" b="b"/>
              <a:pathLst>
                <a:path w="3442" h="3440" extrusionOk="0">
                  <a:moveTo>
                    <a:pt x="1720" y="532"/>
                  </a:moveTo>
                  <a:cubicBezTo>
                    <a:pt x="2285" y="532"/>
                    <a:pt x="2757" y="926"/>
                    <a:pt x="2879" y="1454"/>
                  </a:cubicBezTo>
                  <a:lnTo>
                    <a:pt x="563" y="1454"/>
                  </a:lnTo>
                  <a:cubicBezTo>
                    <a:pt x="684" y="926"/>
                    <a:pt x="1157" y="532"/>
                    <a:pt x="1720" y="532"/>
                  </a:cubicBezTo>
                  <a:close/>
                  <a:moveTo>
                    <a:pt x="2879" y="1986"/>
                  </a:moveTo>
                  <a:cubicBezTo>
                    <a:pt x="2757" y="2514"/>
                    <a:pt x="2285" y="2908"/>
                    <a:pt x="1720" y="2908"/>
                  </a:cubicBezTo>
                  <a:cubicBezTo>
                    <a:pt x="1157" y="2908"/>
                    <a:pt x="684" y="2514"/>
                    <a:pt x="563" y="1986"/>
                  </a:cubicBezTo>
                  <a:close/>
                  <a:moveTo>
                    <a:pt x="1720" y="0"/>
                  </a:moveTo>
                  <a:cubicBezTo>
                    <a:pt x="773" y="0"/>
                    <a:pt x="1" y="771"/>
                    <a:pt x="1" y="1720"/>
                  </a:cubicBezTo>
                  <a:cubicBezTo>
                    <a:pt x="1" y="2669"/>
                    <a:pt x="773" y="3440"/>
                    <a:pt x="1720" y="3440"/>
                  </a:cubicBezTo>
                  <a:cubicBezTo>
                    <a:pt x="2669" y="3440"/>
                    <a:pt x="3441" y="2669"/>
                    <a:pt x="3441" y="1720"/>
                  </a:cubicBezTo>
                  <a:cubicBezTo>
                    <a:pt x="3441" y="771"/>
                    <a:pt x="2669" y="0"/>
                    <a:pt x="17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042" name="Google Shape;2042;p58"/>
            <p:cNvSpPr/>
            <p:nvPr/>
          </p:nvSpPr>
          <p:spPr>
            <a:xfrm>
              <a:off x="2636386" y="3145176"/>
              <a:ext cx="478408" cy="601990"/>
            </a:xfrm>
            <a:custGeom>
              <a:avLst/>
              <a:gdLst/>
              <a:ahLst/>
              <a:cxnLst/>
              <a:rect l="l" t="t" r="r" b="b"/>
              <a:pathLst>
                <a:path w="14424" h="18150" extrusionOk="0">
                  <a:moveTo>
                    <a:pt x="7369" y="533"/>
                  </a:moveTo>
                  <a:cubicBezTo>
                    <a:pt x="7983" y="533"/>
                    <a:pt x="8481" y="1031"/>
                    <a:pt x="8481" y="1644"/>
                  </a:cubicBezTo>
                  <a:lnTo>
                    <a:pt x="8481" y="2346"/>
                  </a:lnTo>
                  <a:cubicBezTo>
                    <a:pt x="8109" y="2318"/>
                    <a:pt x="7698" y="2305"/>
                    <a:pt x="7238" y="2305"/>
                  </a:cubicBezTo>
                  <a:lnTo>
                    <a:pt x="7185" y="2305"/>
                  </a:lnTo>
                  <a:cubicBezTo>
                    <a:pt x="6070" y="2305"/>
                    <a:pt x="4659" y="2372"/>
                    <a:pt x="3640" y="2887"/>
                  </a:cubicBezTo>
                  <a:cubicBezTo>
                    <a:pt x="3203" y="3108"/>
                    <a:pt x="2859" y="3395"/>
                    <a:pt x="2607" y="3752"/>
                  </a:cubicBezTo>
                  <a:lnTo>
                    <a:pt x="2607" y="1644"/>
                  </a:lnTo>
                  <a:cubicBezTo>
                    <a:pt x="2607" y="1031"/>
                    <a:pt x="3106" y="533"/>
                    <a:pt x="3719" y="533"/>
                  </a:cubicBezTo>
                  <a:close/>
                  <a:moveTo>
                    <a:pt x="5728" y="2898"/>
                  </a:moveTo>
                  <a:lnTo>
                    <a:pt x="5728" y="3998"/>
                  </a:lnTo>
                  <a:lnTo>
                    <a:pt x="3087" y="3998"/>
                  </a:lnTo>
                  <a:cubicBezTo>
                    <a:pt x="3286" y="3739"/>
                    <a:pt x="3549" y="3529"/>
                    <a:pt x="3880" y="3361"/>
                  </a:cubicBezTo>
                  <a:cubicBezTo>
                    <a:pt x="4346" y="3125"/>
                    <a:pt x="4940" y="2975"/>
                    <a:pt x="5728" y="2898"/>
                  </a:cubicBezTo>
                  <a:close/>
                  <a:moveTo>
                    <a:pt x="1304" y="4935"/>
                  </a:moveTo>
                  <a:cubicBezTo>
                    <a:pt x="1456" y="4935"/>
                    <a:pt x="1579" y="5060"/>
                    <a:pt x="1579" y="5212"/>
                  </a:cubicBezTo>
                  <a:cubicBezTo>
                    <a:pt x="1579" y="5363"/>
                    <a:pt x="1456" y="5487"/>
                    <a:pt x="1304" y="5487"/>
                  </a:cubicBezTo>
                  <a:cubicBezTo>
                    <a:pt x="1152" y="5487"/>
                    <a:pt x="1029" y="5363"/>
                    <a:pt x="1029" y="5212"/>
                  </a:cubicBezTo>
                  <a:cubicBezTo>
                    <a:pt x="1029" y="5060"/>
                    <a:pt x="1152" y="4935"/>
                    <a:pt x="1304" y="4935"/>
                  </a:cubicBezTo>
                  <a:close/>
                  <a:moveTo>
                    <a:pt x="2075" y="5448"/>
                  </a:moveTo>
                  <a:lnTo>
                    <a:pt x="2075" y="6797"/>
                  </a:lnTo>
                  <a:cubicBezTo>
                    <a:pt x="2033" y="6895"/>
                    <a:pt x="1996" y="6994"/>
                    <a:pt x="1965" y="7097"/>
                  </a:cubicBezTo>
                  <a:lnTo>
                    <a:pt x="1570" y="7097"/>
                  </a:lnTo>
                  <a:lnTo>
                    <a:pt x="1570" y="5972"/>
                  </a:lnTo>
                  <a:cubicBezTo>
                    <a:pt x="1810" y="5888"/>
                    <a:pt x="2000" y="5693"/>
                    <a:pt x="2075" y="5448"/>
                  </a:cubicBezTo>
                  <a:close/>
                  <a:moveTo>
                    <a:pt x="1861" y="7629"/>
                  </a:moveTo>
                  <a:cubicBezTo>
                    <a:pt x="1854" y="7709"/>
                    <a:pt x="1850" y="7791"/>
                    <a:pt x="1850" y="7872"/>
                  </a:cubicBezTo>
                  <a:cubicBezTo>
                    <a:pt x="1850" y="8254"/>
                    <a:pt x="1930" y="8616"/>
                    <a:pt x="2073" y="8946"/>
                  </a:cubicBezTo>
                  <a:lnTo>
                    <a:pt x="814" y="8946"/>
                  </a:lnTo>
                  <a:lnTo>
                    <a:pt x="814" y="7783"/>
                  </a:lnTo>
                  <a:cubicBezTo>
                    <a:pt x="814" y="7697"/>
                    <a:pt x="883" y="7629"/>
                    <a:pt x="968" y="7629"/>
                  </a:cubicBezTo>
                  <a:close/>
                  <a:moveTo>
                    <a:pt x="5728" y="4530"/>
                  </a:moveTo>
                  <a:lnTo>
                    <a:pt x="5728" y="5441"/>
                  </a:lnTo>
                  <a:cubicBezTo>
                    <a:pt x="5628" y="5392"/>
                    <a:pt x="5525" y="5349"/>
                    <a:pt x="5418" y="5313"/>
                  </a:cubicBezTo>
                  <a:cubicBezTo>
                    <a:pt x="5390" y="5304"/>
                    <a:pt x="5361" y="5299"/>
                    <a:pt x="5332" y="5299"/>
                  </a:cubicBezTo>
                  <a:cubicBezTo>
                    <a:pt x="5222" y="5299"/>
                    <a:pt x="5119" y="5369"/>
                    <a:pt x="5081" y="5480"/>
                  </a:cubicBezTo>
                  <a:cubicBezTo>
                    <a:pt x="5034" y="5618"/>
                    <a:pt x="5109" y="5769"/>
                    <a:pt x="5248" y="5816"/>
                  </a:cubicBezTo>
                  <a:cubicBezTo>
                    <a:pt x="6129" y="6115"/>
                    <a:pt x="6720" y="6941"/>
                    <a:pt x="6720" y="7872"/>
                  </a:cubicBezTo>
                  <a:cubicBezTo>
                    <a:pt x="6720" y="9068"/>
                    <a:pt x="5748" y="10041"/>
                    <a:pt x="4550" y="10041"/>
                  </a:cubicBezTo>
                  <a:cubicBezTo>
                    <a:pt x="3354" y="10041"/>
                    <a:pt x="2381" y="9068"/>
                    <a:pt x="2381" y="7872"/>
                  </a:cubicBezTo>
                  <a:cubicBezTo>
                    <a:pt x="2382" y="6969"/>
                    <a:pt x="2950" y="6152"/>
                    <a:pt x="3795" y="5838"/>
                  </a:cubicBezTo>
                  <a:cubicBezTo>
                    <a:pt x="3932" y="5787"/>
                    <a:pt x="4003" y="5634"/>
                    <a:pt x="3952" y="5496"/>
                  </a:cubicBezTo>
                  <a:cubicBezTo>
                    <a:pt x="3912" y="5389"/>
                    <a:pt x="3810" y="5323"/>
                    <a:pt x="3702" y="5323"/>
                  </a:cubicBezTo>
                  <a:cubicBezTo>
                    <a:pt x="3671" y="5323"/>
                    <a:pt x="3640" y="5328"/>
                    <a:pt x="3610" y="5339"/>
                  </a:cubicBezTo>
                  <a:cubicBezTo>
                    <a:pt x="3223" y="5484"/>
                    <a:pt x="2882" y="5712"/>
                    <a:pt x="2607" y="5999"/>
                  </a:cubicBezTo>
                  <a:lnTo>
                    <a:pt x="2607" y="5683"/>
                  </a:lnTo>
                  <a:cubicBezTo>
                    <a:pt x="2607" y="5239"/>
                    <a:pt x="2667" y="4857"/>
                    <a:pt x="2793" y="4530"/>
                  </a:cubicBezTo>
                  <a:close/>
                  <a:moveTo>
                    <a:pt x="12349" y="7641"/>
                  </a:moveTo>
                  <a:cubicBezTo>
                    <a:pt x="12950" y="7725"/>
                    <a:pt x="13415" y="8243"/>
                    <a:pt x="13415" y="8867"/>
                  </a:cubicBezTo>
                  <a:lnTo>
                    <a:pt x="13415" y="9029"/>
                  </a:lnTo>
                  <a:cubicBezTo>
                    <a:pt x="13415" y="9658"/>
                    <a:pt x="12942" y="10180"/>
                    <a:pt x="12332" y="10257"/>
                  </a:cubicBezTo>
                  <a:cubicBezTo>
                    <a:pt x="12342" y="10125"/>
                    <a:pt x="12349" y="9991"/>
                    <a:pt x="12349" y="9857"/>
                  </a:cubicBezTo>
                  <a:lnTo>
                    <a:pt x="12349" y="9214"/>
                  </a:lnTo>
                  <a:lnTo>
                    <a:pt x="12653" y="9214"/>
                  </a:lnTo>
                  <a:cubicBezTo>
                    <a:pt x="12800" y="9214"/>
                    <a:pt x="12919" y="9095"/>
                    <a:pt x="12919" y="8948"/>
                  </a:cubicBezTo>
                  <a:cubicBezTo>
                    <a:pt x="12919" y="8801"/>
                    <a:pt x="12800" y="8682"/>
                    <a:pt x="12653" y="8682"/>
                  </a:cubicBezTo>
                  <a:lnTo>
                    <a:pt x="12349" y="8682"/>
                  </a:lnTo>
                  <a:lnTo>
                    <a:pt x="12349" y="7641"/>
                  </a:lnTo>
                  <a:close/>
                  <a:moveTo>
                    <a:pt x="2075" y="9478"/>
                  </a:moveTo>
                  <a:lnTo>
                    <a:pt x="2075" y="9857"/>
                  </a:lnTo>
                  <a:cubicBezTo>
                    <a:pt x="2075" y="9994"/>
                    <a:pt x="2081" y="10132"/>
                    <a:pt x="2091" y="10267"/>
                  </a:cubicBezTo>
                  <a:lnTo>
                    <a:pt x="968" y="10267"/>
                  </a:lnTo>
                  <a:cubicBezTo>
                    <a:pt x="883" y="10267"/>
                    <a:pt x="814" y="10199"/>
                    <a:pt x="814" y="10113"/>
                  </a:cubicBezTo>
                  <a:lnTo>
                    <a:pt x="814" y="9478"/>
                  </a:lnTo>
                  <a:close/>
                  <a:moveTo>
                    <a:pt x="4185" y="10548"/>
                  </a:moveTo>
                  <a:cubicBezTo>
                    <a:pt x="4305" y="10564"/>
                    <a:pt x="4427" y="10573"/>
                    <a:pt x="4550" y="10573"/>
                  </a:cubicBezTo>
                  <a:cubicBezTo>
                    <a:pt x="4568" y="10573"/>
                    <a:pt x="4584" y="10573"/>
                    <a:pt x="4601" y="10572"/>
                  </a:cubicBezTo>
                  <a:lnTo>
                    <a:pt x="4601" y="10888"/>
                  </a:lnTo>
                  <a:lnTo>
                    <a:pt x="4185" y="10888"/>
                  </a:lnTo>
                  <a:lnTo>
                    <a:pt x="4185" y="10548"/>
                  </a:lnTo>
                  <a:close/>
                  <a:moveTo>
                    <a:pt x="4601" y="12885"/>
                  </a:moveTo>
                  <a:lnTo>
                    <a:pt x="4601" y="13603"/>
                  </a:lnTo>
                  <a:lnTo>
                    <a:pt x="4223" y="13334"/>
                  </a:lnTo>
                  <a:cubicBezTo>
                    <a:pt x="4207" y="13317"/>
                    <a:pt x="4187" y="13274"/>
                    <a:pt x="4185" y="13254"/>
                  </a:cubicBezTo>
                  <a:lnTo>
                    <a:pt x="4185" y="12885"/>
                  </a:lnTo>
                  <a:close/>
                  <a:moveTo>
                    <a:pt x="2607" y="9745"/>
                  </a:moveTo>
                  <a:cubicBezTo>
                    <a:pt x="2896" y="10045"/>
                    <a:pt x="3253" y="10278"/>
                    <a:pt x="3654" y="10419"/>
                  </a:cubicBezTo>
                  <a:lnTo>
                    <a:pt x="3654" y="10976"/>
                  </a:lnTo>
                  <a:cubicBezTo>
                    <a:pt x="3654" y="11220"/>
                    <a:pt x="3852" y="11419"/>
                    <a:pt x="4097" y="11419"/>
                  </a:cubicBezTo>
                  <a:lnTo>
                    <a:pt x="4689" y="11419"/>
                  </a:lnTo>
                  <a:cubicBezTo>
                    <a:pt x="4933" y="11419"/>
                    <a:pt x="5133" y="11220"/>
                    <a:pt x="5133" y="10976"/>
                  </a:cubicBezTo>
                  <a:lnTo>
                    <a:pt x="5133" y="10510"/>
                  </a:lnTo>
                  <a:cubicBezTo>
                    <a:pt x="5341" y="10464"/>
                    <a:pt x="5540" y="10394"/>
                    <a:pt x="5728" y="10302"/>
                  </a:cubicBezTo>
                  <a:lnTo>
                    <a:pt x="5728" y="14193"/>
                  </a:lnTo>
                  <a:cubicBezTo>
                    <a:pt x="5523" y="14124"/>
                    <a:pt x="5324" y="14041"/>
                    <a:pt x="5132" y="13944"/>
                  </a:cubicBezTo>
                  <a:cubicBezTo>
                    <a:pt x="5132" y="13939"/>
                    <a:pt x="5133" y="13934"/>
                    <a:pt x="5133" y="13930"/>
                  </a:cubicBezTo>
                  <a:lnTo>
                    <a:pt x="5133" y="12796"/>
                  </a:lnTo>
                  <a:cubicBezTo>
                    <a:pt x="5133" y="12552"/>
                    <a:pt x="4933" y="12353"/>
                    <a:pt x="4689" y="12353"/>
                  </a:cubicBezTo>
                  <a:lnTo>
                    <a:pt x="4097" y="12353"/>
                  </a:lnTo>
                  <a:cubicBezTo>
                    <a:pt x="3862" y="12353"/>
                    <a:pt x="3670" y="12535"/>
                    <a:pt x="3655" y="12766"/>
                  </a:cubicBezTo>
                  <a:cubicBezTo>
                    <a:pt x="3001" y="11975"/>
                    <a:pt x="2607" y="10961"/>
                    <a:pt x="2607" y="9857"/>
                  </a:cubicBezTo>
                  <a:lnTo>
                    <a:pt x="2607" y="9745"/>
                  </a:lnTo>
                  <a:close/>
                  <a:moveTo>
                    <a:pt x="5627" y="14719"/>
                  </a:moveTo>
                  <a:cubicBezTo>
                    <a:pt x="6119" y="14876"/>
                    <a:pt x="6642" y="14962"/>
                    <a:pt x="7185" y="14962"/>
                  </a:cubicBezTo>
                  <a:lnTo>
                    <a:pt x="7238" y="14962"/>
                  </a:lnTo>
                  <a:cubicBezTo>
                    <a:pt x="7773" y="14962"/>
                    <a:pt x="8297" y="14881"/>
                    <a:pt x="8796" y="14721"/>
                  </a:cubicBezTo>
                  <a:lnTo>
                    <a:pt x="8796" y="15363"/>
                  </a:lnTo>
                  <a:lnTo>
                    <a:pt x="5627" y="15363"/>
                  </a:lnTo>
                  <a:lnTo>
                    <a:pt x="5627" y="14719"/>
                  </a:lnTo>
                  <a:close/>
                  <a:moveTo>
                    <a:pt x="13448" y="15895"/>
                  </a:moveTo>
                  <a:cubicBezTo>
                    <a:pt x="13693" y="15895"/>
                    <a:pt x="13892" y="16094"/>
                    <a:pt x="13892" y="16338"/>
                  </a:cubicBezTo>
                  <a:lnTo>
                    <a:pt x="13892" y="17619"/>
                  </a:lnTo>
                  <a:lnTo>
                    <a:pt x="533" y="17619"/>
                  </a:lnTo>
                  <a:lnTo>
                    <a:pt x="533" y="16338"/>
                  </a:lnTo>
                  <a:cubicBezTo>
                    <a:pt x="533" y="16094"/>
                    <a:pt x="731" y="15895"/>
                    <a:pt x="975" y="15895"/>
                  </a:cubicBezTo>
                  <a:close/>
                  <a:moveTo>
                    <a:pt x="3719" y="1"/>
                  </a:moveTo>
                  <a:cubicBezTo>
                    <a:pt x="2812" y="1"/>
                    <a:pt x="2075" y="737"/>
                    <a:pt x="2075" y="1643"/>
                  </a:cubicBezTo>
                  <a:lnTo>
                    <a:pt x="2075" y="4973"/>
                  </a:lnTo>
                  <a:cubicBezTo>
                    <a:pt x="1973" y="4644"/>
                    <a:pt x="1666" y="4404"/>
                    <a:pt x="1304" y="4404"/>
                  </a:cubicBezTo>
                  <a:cubicBezTo>
                    <a:pt x="858" y="4404"/>
                    <a:pt x="497" y="4766"/>
                    <a:pt x="497" y="5211"/>
                  </a:cubicBezTo>
                  <a:cubicBezTo>
                    <a:pt x="497" y="5563"/>
                    <a:pt x="723" y="5863"/>
                    <a:pt x="1038" y="5972"/>
                  </a:cubicBezTo>
                  <a:lnTo>
                    <a:pt x="1038" y="7097"/>
                  </a:lnTo>
                  <a:lnTo>
                    <a:pt x="968" y="7097"/>
                  </a:lnTo>
                  <a:cubicBezTo>
                    <a:pt x="589" y="7097"/>
                    <a:pt x="282" y="7405"/>
                    <a:pt x="282" y="7783"/>
                  </a:cubicBezTo>
                  <a:lnTo>
                    <a:pt x="282" y="10113"/>
                  </a:lnTo>
                  <a:cubicBezTo>
                    <a:pt x="282" y="10491"/>
                    <a:pt x="589" y="10798"/>
                    <a:pt x="968" y="10798"/>
                  </a:cubicBezTo>
                  <a:lnTo>
                    <a:pt x="2162" y="10798"/>
                  </a:lnTo>
                  <a:cubicBezTo>
                    <a:pt x="2474" y="12459"/>
                    <a:pt x="3593" y="13840"/>
                    <a:pt x="5097" y="14515"/>
                  </a:cubicBezTo>
                  <a:lnTo>
                    <a:pt x="5097" y="15363"/>
                  </a:lnTo>
                  <a:lnTo>
                    <a:pt x="975" y="15363"/>
                  </a:lnTo>
                  <a:cubicBezTo>
                    <a:pt x="437" y="15363"/>
                    <a:pt x="1" y="15800"/>
                    <a:pt x="1" y="16338"/>
                  </a:cubicBezTo>
                  <a:lnTo>
                    <a:pt x="1" y="17884"/>
                  </a:lnTo>
                  <a:cubicBezTo>
                    <a:pt x="1" y="18031"/>
                    <a:pt x="119" y="18150"/>
                    <a:pt x="267" y="18150"/>
                  </a:cubicBezTo>
                  <a:lnTo>
                    <a:pt x="14158" y="18150"/>
                  </a:lnTo>
                  <a:cubicBezTo>
                    <a:pt x="14304" y="18150"/>
                    <a:pt x="14424" y="18031"/>
                    <a:pt x="14424" y="17884"/>
                  </a:cubicBezTo>
                  <a:lnTo>
                    <a:pt x="14424" y="16338"/>
                  </a:lnTo>
                  <a:cubicBezTo>
                    <a:pt x="14424" y="15800"/>
                    <a:pt x="13986" y="15363"/>
                    <a:pt x="13448" y="15363"/>
                  </a:cubicBezTo>
                  <a:lnTo>
                    <a:pt x="9327" y="15363"/>
                  </a:lnTo>
                  <a:lnTo>
                    <a:pt x="9327" y="14517"/>
                  </a:lnTo>
                  <a:cubicBezTo>
                    <a:pt x="9646" y="14374"/>
                    <a:pt x="9951" y="14199"/>
                    <a:pt x="10240" y="13989"/>
                  </a:cubicBezTo>
                  <a:cubicBezTo>
                    <a:pt x="10358" y="13903"/>
                    <a:pt x="10384" y="13737"/>
                    <a:pt x="10298" y="13618"/>
                  </a:cubicBezTo>
                  <a:cubicBezTo>
                    <a:pt x="10246" y="13546"/>
                    <a:pt x="10165" y="13508"/>
                    <a:pt x="10083" y="13508"/>
                  </a:cubicBezTo>
                  <a:cubicBezTo>
                    <a:pt x="10029" y="13508"/>
                    <a:pt x="9974" y="13525"/>
                    <a:pt x="9927" y="13559"/>
                  </a:cubicBezTo>
                  <a:cubicBezTo>
                    <a:pt x="9142" y="14129"/>
                    <a:pt x="8213" y="14430"/>
                    <a:pt x="7238" y="14430"/>
                  </a:cubicBezTo>
                  <a:lnTo>
                    <a:pt x="7185" y="14430"/>
                  </a:lnTo>
                  <a:cubicBezTo>
                    <a:pt x="6869" y="14430"/>
                    <a:pt x="6559" y="14398"/>
                    <a:pt x="6260" y="14336"/>
                  </a:cubicBezTo>
                  <a:lnTo>
                    <a:pt x="6260" y="12053"/>
                  </a:lnTo>
                  <a:lnTo>
                    <a:pt x="8340" y="12053"/>
                  </a:lnTo>
                  <a:cubicBezTo>
                    <a:pt x="8487" y="12053"/>
                    <a:pt x="8606" y="11934"/>
                    <a:pt x="8606" y="11787"/>
                  </a:cubicBezTo>
                  <a:cubicBezTo>
                    <a:pt x="8606" y="11640"/>
                    <a:pt x="8487" y="11521"/>
                    <a:pt x="8340" y="11521"/>
                  </a:cubicBezTo>
                  <a:lnTo>
                    <a:pt x="6260" y="11521"/>
                  </a:lnTo>
                  <a:lnTo>
                    <a:pt x="6260" y="9961"/>
                  </a:lnTo>
                  <a:cubicBezTo>
                    <a:pt x="6423" y="9828"/>
                    <a:pt x="6571" y="9676"/>
                    <a:pt x="6699" y="9508"/>
                  </a:cubicBezTo>
                  <a:lnTo>
                    <a:pt x="6699" y="9912"/>
                  </a:lnTo>
                  <a:cubicBezTo>
                    <a:pt x="6699" y="10254"/>
                    <a:pt x="6977" y="10533"/>
                    <a:pt x="7320" y="10533"/>
                  </a:cubicBezTo>
                  <a:lnTo>
                    <a:pt x="7882" y="10533"/>
                  </a:lnTo>
                  <a:cubicBezTo>
                    <a:pt x="8029" y="10533"/>
                    <a:pt x="8148" y="10414"/>
                    <a:pt x="8148" y="10267"/>
                  </a:cubicBezTo>
                  <a:cubicBezTo>
                    <a:pt x="8148" y="10121"/>
                    <a:pt x="8029" y="10001"/>
                    <a:pt x="7882" y="10001"/>
                  </a:cubicBezTo>
                  <a:lnTo>
                    <a:pt x="7318" y="10001"/>
                  </a:lnTo>
                  <a:cubicBezTo>
                    <a:pt x="7271" y="10001"/>
                    <a:pt x="7230" y="9960"/>
                    <a:pt x="7230" y="9913"/>
                  </a:cubicBezTo>
                  <a:lnTo>
                    <a:pt x="7230" y="8210"/>
                  </a:lnTo>
                  <a:cubicBezTo>
                    <a:pt x="7245" y="8099"/>
                    <a:pt x="7252" y="7987"/>
                    <a:pt x="7252" y="7872"/>
                  </a:cubicBezTo>
                  <a:cubicBezTo>
                    <a:pt x="7252" y="7043"/>
                    <a:pt x="6875" y="6282"/>
                    <a:pt x="6260" y="5779"/>
                  </a:cubicBezTo>
                  <a:lnTo>
                    <a:pt x="6260" y="2859"/>
                  </a:lnTo>
                  <a:cubicBezTo>
                    <a:pt x="6545" y="2844"/>
                    <a:pt x="6853" y="2837"/>
                    <a:pt x="7185" y="2837"/>
                  </a:cubicBezTo>
                  <a:lnTo>
                    <a:pt x="7238" y="2837"/>
                  </a:lnTo>
                  <a:cubicBezTo>
                    <a:pt x="8273" y="2837"/>
                    <a:pt x="9045" y="2906"/>
                    <a:pt x="9668" y="3053"/>
                  </a:cubicBezTo>
                  <a:cubicBezTo>
                    <a:pt x="9688" y="3058"/>
                    <a:pt x="9709" y="3061"/>
                    <a:pt x="9729" y="3061"/>
                  </a:cubicBezTo>
                  <a:cubicBezTo>
                    <a:pt x="9850" y="3061"/>
                    <a:pt x="9959" y="2978"/>
                    <a:pt x="9987" y="2855"/>
                  </a:cubicBezTo>
                  <a:cubicBezTo>
                    <a:pt x="10021" y="2713"/>
                    <a:pt x="9933" y="2570"/>
                    <a:pt x="9790" y="2536"/>
                  </a:cubicBezTo>
                  <a:cubicBezTo>
                    <a:pt x="9552" y="2480"/>
                    <a:pt x="9295" y="2433"/>
                    <a:pt x="9013" y="2398"/>
                  </a:cubicBezTo>
                  <a:lnTo>
                    <a:pt x="9013" y="1644"/>
                  </a:lnTo>
                  <a:cubicBezTo>
                    <a:pt x="9013" y="1506"/>
                    <a:pt x="8996" y="1373"/>
                    <a:pt x="8963" y="1244"/>
                  </a:cubicBezTo>
                  <a:cubicBezTo>
                    <a:pt x="9183" y="1169"/>
                    <a:pt x="9417" y="1128"/>
                    <a:pt x="9662" y="1128"/>
                  </a:cubicBezTo>
                  <a:cubicBezTo>
                    <a:pt x="10849" y="1128"/>
                    <a:pt x="11817" y="2093"/>
                    <a:pt x="11817" y="3280"/>
                  </a:cubicBezTo>
                  <a:lnTo>
                    <a:pt x="11817" y="3761"/>
                  </a:lnTo>
                  <a:cubicBezTo>
                    <a:pt x="11685" y="3573"/>
                    <a:pt x="11531" y="3404"/>
                    <a:pt x="11352" y="3256"/>
                  </a:cubicBezTo>
                  <a:cubicBezTo>
                    <a:pt x="11302" y="3215"/>
                    <a:pt x="11242" y="3195"/>
                    <a:pt x="11182" y="3195"/>
                  </a:cubicBezTo>
                  <a:cubicBezTo>
                    <a:pt x="11106" y="3195"/>
                    <a:pt x="11030" y="3227"/>
                    <a:pt x="10977" y="3291"/>
                  </a:cubicBezTo>
                  <a:cubicBezTo>
                    <a:pt x="10883" y="3404"/>
                    <a:pt x="10900" y="3572"/>
                    <a:pt x="11013" y="3665"/>
                  </a:cubicBezTo>
                  <a:cubicBezTo>
                    <a:pt x="11554" y="4113"/>
                    <a:pt x="11817" y="4773"/>
                    <a:pt x="11817" y="5682"/>
                  </a:cubicBezTo>
                  <a:lnTo>
                    <a:pt x="11817" y="9857"/>
                  </a:lnTo>
                  <a:cubicBezTo>
                    <a:pt x="11817" y="10712"/>
                    <a:pt x="11579" y="11546"/>
                    <a:pt x="11130" y="12267"/>
                  </a:cubicBezTo>
                  <a:cubicBezTo>
                    <a:pt x="11053" y="12392"/>
                    <a:pt x="11091" y="12556"/>
                    <a:pt x="11215" y="12633"/>
                  </a:cubicBezTo>
                  <a:cubicBezTo>
                    <a:pt x="11259" y="12661"/>
                    <a:pt x="11307" y="12673"/>
                    <a:pt x="11356" y="12673"/>
                  </a:cubicBezTo>
                  <a:cubicBezTo>
                    <a:pt x="11444" y="12673"/>
                    <a:pt x="11531" y="12629"/>
                    <a:pt x="11582" y="12548"/>
                  </a:cubicBezTo>
                  <a:cubicBezTo>
                    <a:pt x="11916" y="12010"/>
                    <a:pt x="12145" y="11416"/>
                    <a:pt x="12261" y="10797"/>
                  </a:cubicBezTo>
                  <a:cubicBezTo>
                    <a:pt x="13198" y="10752"/>
                    <a:pt x="13946" y="9976"/>
                    <a:pt x="13946" y="9029"/>
                  </a:cubicBezTo>
                  <a:lnTo>
                    <a:pt x="13946" y="8867"/>
                  </a:lnTo>
                  <a:cubicBezTo>
                    <a:pt x="13946" y="7949"/>
                    <a:pt x="13244" y="7193"/>
                    <a:pt x="12349" y="7106"/>
                  </a:cubicBezTo>
                  <a:lnTo>
                    <a:pt x="12349" y="3280"/>
                  </a:lnTo>
                  <a:cubicBezTo>
                    <a:pt x="12349" y="1801"/>
                    <a:pt x="11143" y="596"/>
                    <a:pt x="9662" y="596"/>
                  </a:cubicBezTo>
                  <a:cubicBezTo>
                    <a:pt x="9342" y="596"/>
                    <a:pt x="9035" y="652"/>
                    <a:pt x="8751" y="756"/>
                  </a:cubicBezTo>
                  <a:cubicBezTo>
                    <a:pt x="8458" y="302"/>
                    <a:pt x="7948" y="1"/>
                    <a:pt x="73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2043" name="Google Shape;2043;p58"/>
          <p:cNvGrpSpPr/>
          <p:nvPr/>
        </p:nvGrpSpPr>
        <p:grpSpPr>
          <a:xfrm>
            <a:off x="7380190" y="1486268"/>
            <a:ext cx="294485" cy="457211"/>
            <a:chOff x="3375624" y="3145176"/>
            <a:chExt cx="388657" cy="601990"/>
          </a:xfrm>
        </p:grpSpPr>
        <p:sp>
          <p:nvSpPr>
            <p:cNvPr id="2044" name="Google Shape;2044;p58"/>
            <p:cNvSpPr/>
            <p:nvPr/>
          </p:nvSpPr>
          <p:spPr>
            <a:xfrm>
              <a:off x="3427663" y="3145176"/>
              <a:ext cx="58640" cy="58441"/>
            </a:xfrm>
            <a:custGeom>
              <a:avLst/>
              <a:gdLst/>
              <a:ahLst/>
              <a:cxnLst/>
              <a:rect l="l" t="t" r="r" b="b"/>
              <a:pathLst>
                <a:path w="1768" h="1762" extrusionOk="0">
                  <a:moveTo>
                    <a:pt x="1235" y="533"/>
                  </a:moveTo>
                  <a:lnTo>
                    <a:pt x="1235" y="1231"/>
                  </a:lnTo>
                  <a:lnTo>
                    <a:pt x="532" y="1231"/>
                  </a:lnTo>
                  <a:lnTo>
                    <a:pt x="532" y="533"/>
                  </a:lnTo>
                  <a:close/>
                  <a:moveTo>
                    <a:pt x="443" y="1"/>
                  </a:moveTo>
                  <a:cubicBezTo>
                    <a:pt x="198" y="1"/>
                    <a:pt x="0" y="199"/>
                    <a:pt x="0" y="443"/>
                  </a:cubicBezTo>
                  <a:lnTo>
                    <a:pt x="0" y="1319"/>
                  </a:lnTo>
                  <a:cubicBezTo>
                    <a:pt x="0" y="1564"/>
                    <a:pt x="198" y="1762"/>
                    <a:pt x="443" y="1762"/>
                  </a:cubicBezTo>
                  <a:lnTo>
                    <a:pt x="1324" y="1762"/>
                  </a:lnTo>
                  <a:cubicBezTo>
                    <a:pt x="1568" y="1762"/>
                    <a:pt x="1767" y="1564"/>
                    <a:pt x="1767" y="1319"/>
                  </a:cubicBezTo>
                  <a:lnTo>
                    <a:pt x="1767" y="443"/>
                  </a:lnTo>
                  <a:cubicBezTo>
                    <a:pt x="1767" y="199"/>
                    <a:pt x="1569" y="1"/>
                    <a:pt x="1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045" name="Google Shape;2045;p58"/>
            <p:cNvSpPr/>
            <p:nvPr/>
          </p:nvSpPr>
          <p:spPr>
            <a:xfrm>
              <a:off x="3643219" y="3162954"/>
              <a:ext cx="58640" cy="58441"/>
            </a:xfrm>
            <a:custGeom>
              <a:avLst/>
              <a:gdLst/>
              <a:ahLst/>
              <a:cxnLst/>
              <a:rect l="l" t="t" r="r" b="b"/>
              <a:pathLst>
                <a:path w="1768" h="1762" extrusionOk="0">
                  <a:moveTo>
                    <a:pt x="1236" y="533"/>
                  </a:moveTo>
                  <a:lnTo>
                    <a:pt x="1236" y="1231"/>
                  </a:lnTo>
                  <a:lnTo>
                    <a:pt x="531" y="1231"/>
                  </a:lnTo>
                  <a:lnTo>
                    <a:pt x="531" y="533"/>
                  </a:lnTo>
                  <a:close/>
                  <a:moveTo>
                    <a:pt x="443" y="1"/>
                  </a:moveTo>
                  <a:cubicBezTo>
                    <a:pt x="199" y="1"/>
                    <a:pt x="1" y="199"/>
                    <a:pt x="1" y="443"/>
                  </a:cubicBezTo>
                  <a:lnTo>
                    <a:pt x="1" y="1319"/>
                  </a:lnTo>
                  <a:cubicBezTo>
                    <a:pt x="1" y="1564"/>
                    <a:pt x="199" y="1762"/>
                    <a:pt x="443" y="1762"/>
                  </a:cubicBezTo>
                  <a:lnTo>
                    <a:pt x="1324" y="1762"/>
                  </a:lnTo>
                  <a:cubicBezTo>
                    <a:pt x="1568" y="1762"/>
                    <a:pt x="1768" y="1564"/>
                    <a:pt x="1768" y="1319"/>
                  </a:cubicBezTo>
                  <a:lnTo>
                    <a:pt x="1768" y="443"/>
                  </a:lnTo>
                  <a:cubicBezTo>
                    <a:pt x="1768" y="199"/>
                    <a:pt x="1568" y="1"/>
                    <a:pt x="1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046" name="Google Shape;2046;p58"/>
            <p:cNvSpPr/>
            <p:nvPr/>
          </p:nvSpPr>
          <p:spPr>
            <a:xfrm>
              <a:off x="3471743" y="3204314"/>
              <a:ext cx="87496" cy="87131"/>
            </a:xfrm>
            <a:custGeom>
              <a:avLst/>
              <a:gdLst/>
              <a:ahLst/>
              <a:cxnLst/>
              <a:rect l="l" t="t" r="r" b="b"/>
              <a:pathLst>
                <a:path w="2638" h="2627" extrusionOk="0">
                  <a:moveTo>
                    <a:pt x="2106" y="532"/>
                  </a:moveTo>
                  <a:lnTo>
                    <a:pt x="2106" y="1229"/>
                  </a:lnTo>
                  <a:lnTo>
                    <a:pt x="1680" y="1229"/>
                  </a:lnTo>
                  <a:cubicBezTo>
                    <a:pt x="1435" y="1229"/>
                    <a:pt x="1237" y="1429"/>
                    <a:pt x="1237" y="1673"/>
                  </a:cubicBezTo>
                  <a:lnTo>
                    <a:pt x="1237" y="2095"/>
                  </a:lnTo>
                  <a:lnTo>
                    <a:pt x="533" y="2095"/>
                  </a:lnTo>
                  <a:lnTo>
                    <a:pt x="533" y="1397"/>
                  </a:lnTo>
                  <a:lnTo>
                    <a:pt x="959" y="1397"/>
                  </a:lnTo>
                  <a:cubicBezTo>
                    <a:pt x="1203" y="1397"/>
                    <a:pt x="1401" y="1199"/>
                    <a:pt x="1401" y="954"/>
                  </a:cubicBezTo>
                  <a:lnTo>
                    <a:pt x="1401" y="532"/>
                  </a:lnTo>
                  <a:close/>
                  <a:moveTo>
                    <a:pt x="1313" y="0"/>
                  </a:moveTo>
                  <a:cubicBezTo>
                    <a:pt x="1069" y="0"/>
                    <a:pt x="871" y="199"/>
                    <a:pt x="871" y="443"/>
                  </a:cubicBezTo>
                  <a:lnTo>
                    <a:pt x="871" y="866"/>
                  </a:lnTo>
                  <a:lnTo>
                    <a:pt x="444" y="866"/>
                  </a:lnTo>
                  <a:cubicBezTo>
                    <a:pt x="200" y="866"/>
                    <a:pt x="1" y="1064"/>
                    <a:pt x="1" y="1308"/>
                  </a:cubicBezTo>
                  <a:lnTo>
                    <a:pt x="1" y="2184"/>
                  </a:lnTo>
                  <a:cubicBezTo>
                    <a:pt x="1" y="2429"/>
                    <a:pt x="200" y="2627"/>
                    <a:pt x="444" y="2627"/>
                  </a:cubicBezTo>
                  <a:lnTo>
                    <a:pt x="1325" y="2627"/>
                  </a:lnTo>
                  <a:cubicBezTo>
                    <a:pt x="1570" y="2627"/>
                    <a:pt x="1769" y="2429"/>
                    <a:pt x="1769" y="2184"/>
                  </a:cubicBezTo>
                  <a:lnTo>
                    <a:pt x="1769" y="1761"/>
                  </a:lnTo>
                  <a:lnTo>
                    <a:pt x="2194" y="1761"/>
                  </a:lnTo>
                  <a:cubicBezTo>
                    <a:pt x="2438" y="1761"/>
                    <a:pt x="2638" y="1563"/>
                    <a:pt x="2638" y="1319"/>
                  </a:cubicBezTo>
                  <a:lnTo>
                    <a:pt x="2638" y="443"/>
                  </a:lnTo>
                  <a:cubicBezTo>
                    <a:pt x="2638" y="199"/>
                    <a:pt x="2438" y="0"/>
                    <a:pt x="2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047" name="Google Shape;2047;p58"/>
            <p:cNvSpPr/>
            <p:nvPr/>
          </p:nvSpPr>
          <p:spPr>
            <a:xfrm>
              <a:off x="3375624" y="3216254"/>
              <a:ext cx="387960" cy="530912"/>
            </a:xfrm>
            <a:custGeom>
              <a:avLst/>
              <a:gdLst/>
              <a:ahLst/>
              <a:cxnLst/>
              <a:rect l="l" t="t" r="r" b="b"/>
              <a:pathLst>
                <a:path w="11697" h="16007" extrusionOk="0">
                  <a:moveTo>
                    <a:pt x="1236" y="533"/>
                  </a:moveTo>
                  <a:lnTo>
                    <a:pt x="1236" y="1231"/>
                  </a:lnTo>
                  <a:lnTo>
                    <a:pt x="532" y="1231"/>
                  </a:lnTo>
                  <a:lnTo>
                    <a:pt x="532" y="533"/>
                  </a:lnTo>
                  <a:close/>
                  <a:moveTo>
                    <a:pt x="7401" y="1037"/>
                  </a:moveTo>
                  <a:lnTo>
                    <a:pt x="7401" y="1735"/>
                  </a:lnTo>
                  <a:lnTo>
                    <a:pt x="6697" y="1735"/>
                  </a:lnTo>
                  <a:lnTo>
                    <a:pt x="6697" y="1037"/>
                  </a:lnTo>
                  <a:close/>
                  <a:moveTo>
                    <a:pt x="5061" y="3567"/>
                  </a:moveTo>
                  <a:lnTo>
                    <a:pt x="5061" y="4398"/>
                  </a:lnTo>
                  <a:lnTo>
                    <a:pt x="3608" y="4398"/>
                  </a:lnTo>
                  <a:lnTo>
                    <a:pt x="3608" y="3567"/>
                  </a:lnTo>
                  <a:close/>
                  <a:moveTo>
                    <a:pt x="9137" y="4930"/>
                  </a:moveTo>
                  <a:lnTo>
                    <a:pt x="9137" y="5805"/>
                  </a:lnTo>
                  <a:cubicBezTo>
                    <a:pt x="9135" y="5816"/>
                    <a:pt x="9123" y="5838"/>
                    <a:pt x="9115" y="5846"/>
                  </a:cubicBezTo>
                  <a:lnTo>
                    <a:pt x="8244" y="6346"/>
                  </a:lnTo>
                  <a:cubicBezTo>
                    <a:pt x="8240" y="6346"/>
                    <a:pt x="8237" y="6345"/>
                    <a:pt x="8234" y="6345"/>
                  </a:cubicBezTo>
                  <a:lnTo>
                    <a:pt x="6994" y="6345"/>
                  </a:lnTo>
                  <a:cubicBezTo>
                    <a:pt x="6847" y="6345"/>
                    <a:pt x="6728" y="6464"/>
                    <a:pt x="6728" y="6611"/>
                  </a:cubicBezTo>
                  <a:cubicBezTo>
                    <a:pt x="6728" y="6759"/>
                    <a:pt x="6847" y="6877"/>
                    <a:pt x="6994" y="6877"/>
                  </a:cubicBezTo>
                  <a:lnTo>
                    <a:pt x="7320" y="6877"/>
                  </a:lnTo>
                  <a:lnTo>
                    <a:pt x="6443" y="7382"/>
                  </a:lnTo>
                  <a:cubicBezTo>
                    <a:pt x="6278" y="7478"/>
                    <a:pt x="6157" y="7686"/>
                    <a:pt x="6157" y="7878"/>
                  </a:cubicBezTo>
                  <a:lnTo>
                    <a:pt x="6157" y="8953"/>
                  </a:lnTo>
                  <a:lnTo>
                    <a:pt x="5561" y="8953"/>
                  </a:lnTo>
                  <a:lnTo>
                    <a:pt x="5561" y="7878"/>
                  </a:lnTo>
                  <a:cubicBezTo>
                    <a:pt x="5561" y="7686"/>
                    <a:pt x="5441" y="7478"/>
                    <a:pt x="5275" y="7382"/>
                  </a:cubicBezTo>
                  <a:lnTo>
                    <a:pt x="4398" y="6877"/>
                  </a:lnTo>
                  <a:lnTo>
                    <a:pt x="5363" y="6877"/>
                  </a:lnTo>
                  <a:cubicBezTo>
                    <a:pt x="5510" y="6877"/>
                    <a:pt x="5629" y="6758"/>
                    <a:pt x="5629" y="6612"/>
                  </a:cubicBezTo>
                  <a:cubicBezTo>
                    <a:pt x="5629" y="6464"/>
                    <a:pt x="5510" y="6346"/>
                    <a:pt x="5363" y="6346"/>
                  </a:cubicBezTo>
                  <a:lnTo>
                    <a:pt x="3580" y="6346"/>
                  </a:lnTo>
                  <a:cubicBezTo>
                    <a:pt x="3551" y="6346"/>
                    <a:pt x="3523" y="6350"/>
                    <a:pt x="3496" y="6359"/>
                  </a:cubicBezTo>
                  <a:lnTo>
                    <a:pt x="2604" y="5846"/>
                  </a:lnTo>
                  <a:cubicBezTo>
                    <a:pt x="2595" y="5838"/>
                    <a:pt x="2584" y="5817"/>
                    <a:pt x="2581" y="5805"/>
                  </a:cubicBezTo>
                  <a:lnTo>
                    <a:pt x="2581" y="4930"/>
                  </a:lnTo>
                  <a:lnTo>
                    <a:pt x="3077" y="4930"/>
                  </a:lnTo>
                  <a:lnTo>
                    <a:pt x="3077" y="5463"/>
                  </a:lnTo>
                  <a:cubicBezTo>
                    <a:pt x="3077" y="5610"/>
                    <a:pt x="3196" y="5729"/>
                    <a:pt x="3342" y="5729"/>
                  </a:cubicBezTo>
                  <a:cubicBezTo>
                    <a:pt x="3489" y="5729"/>
                    <a:pt x="3608" y="5610"/>
                    <a:pt x="3608" y="5463"/>
                  </a:cubicBezTo>
                  <a:lnTo>
                    <a:pt x="3608" y="4930"/>
                  </a:lnTo>
                  <a:lnTo>
                    <a:pt x="5061" y="4930"/>
                  </a:lnTo>
                  <a:lnTo>
                    <a:pt x="5061" y="5463"/>
                  </a:lnTo>
                  <a:cubicBezTo>
                    <a:pt x="5061" y="5610"/>
                    <a:pt x="5180" y="5729"/>
                    <a:pt x="5327" y="5729"/>
                  </a:cubicBezTo>
                  <a:cubicBezTo>
                    <a:pt x="5474" y="5729"/>
                    <a:pt x="5593" y="5610"/>
                    <a:pt x="5593" y="5463"/>
                  </a:cubicBezTo>
                  <a:lnTo>
                    <a:pt x="5593" y="4930"/>
                  </a:lnTo>
                  <a:lnTo>
                    <a:pt x="6783" y="4930"/>
                  </a:lnTo>
                  <a:lnTo>
                    <a:pt x="6783" y="5463"/>
                  </a:lnTo>
                  <a:cubicBezTo>
                    <a:pt x="6783" y="5610"/>
                    <a:pt x="6902" y="5729"/>
                    <a:pt x="7049" y="5729"/>
                  </a:cubicBezTo>
                  <a:cubicBezTo>
                    <a:pt x="7196" y="5729"/>
                    <a:pt x="7315" y="5610"/>
                    <a:pt x="7315" y="5463"/>
                  </a:cubicBezTo>
                  <a:lnTo>
                    <a:pt x="7315" y="4930"/>
                  </a:lnTo>
                  <a:lnTo>
                    <a:pt x="7951" y="4930"/>
                  </a:lnTo>
                  <a:lnTo>
                    <a:pt x="7951" y="5479"/>
                  </a:lnTo>
                  <a:cubicBezTo>
                    <a:pt x="7951" y="5626"/>
                    <a:pt x="8071" y="5745"/>
                    <a:pt x="8217" y="5745"/>
                  </a:cubicBezTo>
                  <a:cubicBezTo>
                    <a:pt x="8363" y="5745"/>
                    <a:pt x="8482" y="5626"/>
                    <a:pt x="8482" y="5479"/>
                  </a:cubicBezTo>
                  <a:lnTo>
                    <a:pt x="8482" y="4930"/>
                  </a:lnTo>
                  <a:close/>
                  <a:moveTo>
                    <a:pt x="443" y="1"/>
                  </a:moveTo>
                  <a:cubicBezTo>
                    <a:pt x="199" y="1"/>
                    <a:pt x="0" y="200"/>
                    <a:pt x="0" y="444"/>
                  </a:cubicBezTo>
                  <a:lnTo>
                    <a:pt x="0" y="1320"/>
                  </a:lnTo>
                  <a:cubicBezTo>
                    <a:pt x="0" y="1563"/>
                    <a:pt x="199" y="1763"/>
                    <a:pt x="443" y="1763"/>
                  </a:cubicBezTo>
                  <a:lnTo>
                    <a:pt x="617" y="1763"/>
                  </a:lnTo>
                  <a:lnTo>
                    <a:pt x="617" y="2714"/>
                  </a:lnTo>
                  <a:cubicBezTo>
                    <a:pt x="617" y="2959"/>
                    <a:pt x="817" y="3157"/>
                    <a:pt x="1061" y="3157"/>
                  </a:cubicBezTo>
                  <a:lnTo>
                    <a:pt x="3077" y="3157"/>
                  </a:lnTo>
                  <a:lnTo>
                    <a:pt x="3077" y="4398"/>
                  </a:lnTo>
                  <a:lnTo>
                    <a:pt x="2491" y="4398"/>
                  </a:lnTo>
                  <a:cubicBezTo>
                    <a:pt x="2247" y="4398"/>
                    <a:pt x="2049" y="4596"/>
                    <a:pt x="2049" y="4841"/>
                  </a:cubicBezTo>
                  <a:lnTo>
                    <a:pt x="2049" y="5809"/>
                  </a:lnTo>
                  <a:cubicBezTo>
                    <a:pt x="2049" y="6001"/>
                    <a:pt x="2169" y="6209"/>
                    <a:pt x="2335" y="6305"/>
                  </a:cubicBezTo>
                  <a:lnTo>
                    <a:pt x="5006" y="7841"/>
                  </a:lnTo>
                  <a:cubicBezTo>
                    <a:pt x="5015" y="7849"/>
                    <a:pt x="5027" y="7870"/>
                    <a:pt x="5029" y="7881"/>
                  </a:cubicBezTo>
                  <a:lnTo>
                    <a:pt x="5029" y="9041"/>
                  </a:lnTo>
                  <a:cubicBezTo>
                    <a:pt x="5029" y="9184"/>
                    <a:pt x="5097" y="9311"/>
                    <a:pt x="5202" y="9392"/>
                  </a:cubicBezTo>
                  <a:lnTo>
                    <a:pt x="4920" y="9673"/>
                  </a:lnTo>
                  <a:cubicBezTo>
                    <a:pt x="4899" y="9693"/>
                    <a:pt x="4833" y="9720"/>
                    <a:pt x="4805" y="9721"/>
                  </a:cubicBezTo>
                  <a:lnTo>
                    <a:pt x="464" y="9721"/>
                  </a:lnTo>
                  <a:cubicBezTo>
                    <a:pt x="220" y="9721"/>
                    <a:pt x="21" y="9919"/>
                    <a:pt x="21" y="10163"/>
                  </a:cubicBezTo>
                  <a:lnTo>
                    <a:pt x="21" y="15564"/>
                  </a:lnTo>
                  <a:cubicBezTo>
                    <a:pt x="21" y="15809"/>
                    <a:pt x="220" y="16007"/>
                    <a:pt x="464" y="16007"/>
                  </a:cubicBezTo>
                  <a:lnTo>
                    <a:pt x="11253" y="16007"/>
                  </a:lnTo>
                  <a:cubicBezTo>
                    <a:pt x="11498" y="16007"/>
                    <a:pt x="11696" y="15809"/>
                    <a:pt x="11696" y="15564"/>
                  </a:cubicBezTo>
                  <a:lnTo>
                    <a:pt x="11696" y="14483"/>
                  </a:lnTo>
                  <a:cubicBezTo>
                    <a:pt x="11696" y="14336"/>
                    <a:pt x="11577" y="14217"/>
                    <a:pt x="11430" y="14217"/>
                  </a:cubicBezTo>
                  <a:cubicBezTo>
                    <a:pt x="11283" y="14217"/>
                    <a:pt x="11165" y="14336"/>
                    <a:pt x="11165" y="14483"/>
                  </a:cubicBezTo>
                  <a:lnTo>
                    <a:pt x="11165" y="15476"/>
                  </a:lnTo>
                  <a:lnTo>
                    <a:pt x="553" y="15476"/>
                  </a:lnTo>
                  <a:lnTo>
                    <a:pt x="553" y="10253"/>
                  </a:lnTo>
                  <a:lnTo>
                    <a:pt x="4805" y="10253"/>
                  </a:lnTo>
                  <a:cubicBezTo>
                    <a:pt x="4974" y="10253"/>
                    <a:pt x="5175" y="10170"/>
                    <a:pt x="5295" y="10050"/>
                  </a:cubicBezTo>
                  <a:lnTo>
                    <a:pt x="5859" y="9489"/>
                  </a:lnTo>
                  <a:lnTo>
                    <a:pt x="6423" y="10050"/>
                  </a:lnTo>
                  <a:cubicBezTo>
                    <a:pt x="6542" y="10170"/>
                    <a:pt x="6744" y="10253"/>
                    <a:pt x="6913" y="10253"/>
                  </a:cubicBezTo>
                  <a:lnTo>
                    <a:pt x="11165" y="10253"/>
                  </a:lnTo>
                  <a:lnTo>
                    <a:pt x="11165" y="12711"/>
                  </a:lnTo>
                  <a:cubicBezTo>
                    <a:pt x="11165" y="12858"/>
                    <a:pt x="11284" y="12977"/>
                    <a:pt x="11431" y="12977"/>
                  </a:cubicBezTo>
                  <a:cubicBezTo>
                    <a:pt x="11578" y="12977"/>
                    <a:pt x="11696" y="12858"/>
                    <a:pt x="11696" y="12711"/>
                  </a:cubicBezTo>
                  <a:lnTo>
                    <a:pt x="11696" y="10164"/>
                  </a:lnTo>
                  <a:cubicBezTo>
                    <a:pt x="11696" y="9920"/>
                    <a:pt x="11498" y="9721"/>
                    <a:pt x="11253" y="9721"/>
                  </a:cubicBezTo>
                  <a:lnTo>
                    <a:pt x="6913" y="9721"/>
                  </a:lnTo>
                  <a:cubicBezTo>
                    <a:pt x="6885" y="9721"/>
                    <a:pt x="6819" y="9693"/>
                    <a:pt x="6797" y="9674"/>
                  </a:cubicBezTo>
                  <a:lnTo>
                    <a:pt x="6515" y="9391"/>
                  </a:lnTo>
                  <a:cubicBezTo>
                    <a:pt x="6621" y="9311"/>
                    <a:pt x="6689" y="9184"/>
                    <a:pt x="6689" y="9041"/>
                  </a:cubicBezTo>
                  <a:lnTo>
                    <a:pt x="6689" y="7881"/>
                  </a:lnTo>
                  <a:cubicBezTo>
                    <a:pt x="6691" y="7870"/>
                    <a:pt x="6703" y="7849"/>
                    <a:pt x="6712" y="7841"/>
                  </a:cubicBezTo>
                  <a:lnTo>
                    <a:pt x="9383" y="6305"/>
                  </a:lnTo>
                  <a:cubicBezTo>
                    <a:pt x="9549" y="6208"/>
                    <a:pt x="9669" y="6000"/>
                    <a:pt x="9669" y="5809"/>
                  </a:cubicBezTo>
                  <a:lnTo>
                    <a:pt x="9669" y="4841"/>
                  </a:lnTo>
                  <a:cubicBezTo>
                    <a:pt x="9669" y="4596"/>
                    <a:pt x="9471" y="4398"/>
                    <a:pt x="9227" y="4398"/>
                  </a:cubicBezTo>
                  <a:lnTo>
                    <a:pt x="8482" y="4398"/>
                  </a:lnTo>
                  <a:lnTo>
                    <a:pt x="8482" y="3347"/>
                  </a:lnTo>
                  <a:lnTo>
                    <a:pt x="8766" y="3347"/>
                  </a:lnTo>
                  <a:cubicBezTo>
                    <a:pt x="8913" y="3347"/>
                    <a:pt x="9032" y="3228"/>
                    <a:pt x="9032" y="3081"/>
                  </a:cubicBezTo>
                  <a:cubicBezTo>
                    <a:pt x="9032" y="2934"/>
                    <a:pt x="8913" y="2815"/>
                    <a:pt x="8766" y="2815"/>
                  </a:cubicBezTo>
                  <a:lnTo>
                    <a:pt x="8394" y="2815"/>
                  </a:lnTo>
                  <a:cubicBezTo>
                    <a:pt x="8150" y="2815"/>
                    <a:pt x="7950" y="3014"/>
                    <a:pt x="7950" y="3259"/>
                  </a:cubicBezTo>
                  <a:lnTo>
                    <a:pt x="7950" y="4398"/>
                  </a:lnTo>
                  <a:lnTo>
                    <a:pt x="7315" y="4398"/>
                  </a:lnTo>
                  <a:lnTo>
                    <a:pt x="7315" y="2267"/>
                  </a:lnTo>
                  <a:lnTo>
                    <a:pt x="7489" y="2267"/>
                  </a:lnTo>
                  <a:cubicBezTo>
                    <a:pt x="7734" y="2267"/>
                    <a:pt x="7933" y="2069"/>
                    <a:pt x="7933" y="1824"/>
                  </a:cubicBezTo>
                  <a:lnTo>
                    <a:pt x="7933" y="948"/>
                  </a:lnTo>
                  <a:cubicBezTo>
                    <a:pt x="7933" y="704"/>
                    <a:pt x="7734" y="506"/>
                    <a:pt x="7489" y="506"/>
                  </a:cubicBezTo>
                  <a:lnTo>
                    <a:pt x="6609" y="506"/>
                  </a:lnTo>
                  <a:cubicBezTo>
                    <a:pt x="6364" y="506"/>
                    <a:pt x="6165" y="704"/>
                    <a:pt x="6165" y="948"/>
                  </a:cubicBezTo>
                  <a:lnTo>
                    <a:pt x="6165" y="1824"/>
                  </a:lnTo>
                  <a:cubicBezTo>
                    <a:pt x="6165" y="2069"/>
                    <a:pt x="6364" y="2267"/>
                    <a:pt x="6609" y="2267"/>
                  </a:cubicBezTo>
                  <a:lnTo>
                    <a:pt x="6783" y="2267"/>
                  </a:lnTo>
                  <a:lnTo>
                    <a:pt x="6783" y="4398"/>
                  </a:lnTo>
                  <a:lnTo>
                    <a:pt x="5593" y="4398"/>
                  </a:lnTo>
                  <a:lnTo>
                    <a:pt x="5593" y="3478"/>
                  </a:lnTo>
                  <a:cubicBezTo>
                    <a:pt x="5593" y="3234"/>
                    <a:pt x="5395" y="3035"/>
                    <a:pt x="5151" y="3035"/>
                  </a:cubicBezTo>
                  <a:lnTo>
                    <a:pt x="3606" y="3035"/>
                  </a:lnTo>
                  <a:cubicBezTo>
                    <a:pt x="3589" y="2807"/>
                    <a:pt x="3398" y="2626"/>
                    <a:pt x="3165" y="2626"/>
                  </a:cubicBezTo>
                  <a:lnTo>
                    <a:pt x="1149" y="2626"/>
                  </a:lnTo>
                  <a:lnTo>
                    <a:pt x="1149" y="1763"/>
                  </a:lnTo>
                  <a:lnTo>
                    <a:pt x="1324" y="1763"/>
                  </a:lnTo>
                  <a:cubicBezTo>
                    <a:pt x="1568" y="1763"/>
                    <a:pt x="1767" y="1564"/>
                    <a:pt x="1767" y="1320"/>
                  </a:cubicBezTo>
                  <a:lnTo>
                    <a:pt x="1767" y="444"/>
                  </a:lnTo>
                  <a:cubicBezTo>
                    <a:pt x="1767" y="200"/>
                    <a:pt x="1568" y="1"/>
                    <a:pt x="1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048" name="Google Shape;2048;p58"/>
            <p:cNvSpPr/>
            <p:nvPr/>
          </p:nvSpPr>
          <p:spPr>
            <a:xfrm>
              <a:off x="3418576" y="3584181"/>
              <a:ext cx="63682" cy="17645"/>
            </a:xfrm>
            <a:custGeom>
              <a:avLst/>
              <a:gdLst/>
              <a:ahLst/>
              <a:cxnLst/>
              <a:rect l="l" t="t" r="r" b="b"/>
              <a:pathLst>
                <a:path w="1920" h="532" extrusionOk="0">
                  <a:moveTo>
                    <a:pt x="265" y="1"/>
                  </a:moveTo>
                  <a:cubicBezTo>
                    <a:pt x="118" y="1"/>
                    <a:pt x="0" y="119"/>
                    <a:pt x="0" y="266"/>
                  </a:cubicBezTo>
                  <a:cubicBezTo>
                    <a:pt x="0" y="412"/>
                    <a:pt x="118" y="532"/>
                    <a:pt x="265" y="532"/>
                  </a:cubicBezTo>
                  <a:lnTo>
                    <a:pt x="1653" y="532"/>
                  </a:lnTo>
                  <a:cubicBezTo>
                    <a:pt x="1799" y="532"/>
                    <a:pt x="1918" y="412"/>
                    <a:pt x="1918" y="266"/>
                  </a:cubicBezTo>
                  <a:cubicBezTo>
                    <a:pt x="1919" y="119"/>
                    <a:pt x="1800" y="1"/>
                    <a:pt x="1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049" name="Google Shape;2049;p58"/>
            <p:cNvSpPr/>
            <p:nvPr/>
          </p:nvSpPr>
          <p:spPr>
            <a:xfrm>
              <a:off x="3418576" y="3617879"/>
              <a:ext cx="63682" cy="17645"/>
            </a:xfrm>
            <a:custGeom>
              <a:avLst/>
              <a:gdLst/>
              <a:ahLst/>
              <a:cxnLst/>
              <a:rect l="l" t="t" r="r" b="b"/>
              <a:pathLst>
                <a:path w="1920" h="532" extrusionOk="0">
                  <a:moveTo>
                    <a:pt x="265" y="0"/>
                  </a:moveTo>
                  <a:cubicBezTo>
                    <a:pt x="118" y="0"/>
                    <a:pt x="0" y="119"/>
                    <a:pt x="0" y="266"/>
                  </a:cubicBezTo>
                  <a:cubicBezTo>
                    <a:pt x="0" y="413"/>
                    <a:pt x="118" y="532"/>
                    <a:pt x="265" y="532"/>
                  </a:cubicBezTo>
                  <a:lnTo>
                    <a:pt x="1653" y="532"/>
                  </a:lnTo>
                  <a:cubicBezTo>
                    <a:pt x="1799" y="532"/>
                    <a:pt x="1918" y="413"/>
                    <a:pt x="1918" y="266"/>
                  </a:cubicBezTo>
                  <a:cubicBezTo>
                    <a:pt x="1919" y="119"/>
                    <a:pt x="1800" y="0"/>
                    <a:pt x="1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050" name="Google Shape;2050;p58"/>
            <p:cNvSpPr/>
            <p:nvPr/>
          </p:nvSpPr>
          <p:spPr>
            <a:xfrm>
              <a:off x="3418576" y="3651578"/>
              <a:ext cx="63682" cy="17678"/>
            </a:xfrm>
            <a:custGeom>
              <a:avLst/>
              <a:gdLst/>
              <a:ahLst/>
              <a:cxnLst/>
              <a:rect l="l" t="t" r="r" b="b"/>
              <a:pathLst>
                <a:path w="1920" h="533" extrusionOk="0">
                  <a:moveTo>
                    <a:pt x="265" y="1"/>
                  </a:moveTo>
                  <a:cubicBezTo>
                    <a:pt x="118" y="1"/>
                    <a:pt x="0" y="120"/>
                    <a:pt x="0" y="267"/>
                  </a:cubicBezTo>
                  <a:cubicBezTo>
                    <a:pt x="0" y="413"/>
                    <a:pt x="118" y="532"/>
                    <a:pt x="265" y="532"/>
                  </a:cubicBezTo>
                  <a:lnTo>
                    <a:pt x="1653" y="532"/>
                  </a:lnTo>
                  <a:cubicBezTo>
                    <a:pt x="1799" y="532"/>
                    <a:pt x="1918" y="413"/>
                    <a:pt x="1918" y="267"/>
                  </a:cubicBezTo>
                  <a:cubicBezTo>
                    <a:pt x="1919" y="120"/>
                    <a:pt x="1800" y="1"/>
                    <a:pt x="1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051" name="Google Shape;2051;p58"/>
            <p:cNvSpPr/>
            <p:nvPr/>
          </p:nvSpPr>
          <p:spPr>
            <a:xfrm>
              <a:off x="3418576" y="3685309"/>
              <a:ext cx="63682" cy="17612"/>
            </a:xfrm>
            <a:custGeom>
              <a:avLst/>
              <a:gdLst/>
              <a:ahLst/>
              <a:cxnLst/>
              <a:rect l="l" t="t" r="r" b="b"/>
              <a:pathLst>
                <a:path w="1920" h="531" extrusionOk="0">
                  <a:moveTo>
                    <a:pt x="265" y="0"/>
                  </a:moveTo>
                  <a:cubicBezTo>
                    <a:pt x="118" y="0"/>
                    <a:pt x="0" y="119"/>
                    <a:pt x="0" y="265"/>
                  </a:cubicBezTo>
                  <a:cubicBezTo>
                    <a:pt x="0" y="412"/>
                    <a:pt x="118" y="531"/>
                    <a:pt x="265" y="531"/>
                  </a:cubicBezTo>
                  <a:lnTo>
                    <a:pt x="1653" y="531"/>
                  </a:lnTo>
                  <a:cubicBezTo>
                    <a:pt x="1799" y="531"/>
                    <a:pt x="1918" y="412"/>
                    <a:pt x="1918" y="265"/>
                  </a:cubicBezTo>
                  <a:cubicBezTo>
                    <a:pt x="1919" y="119"/>
                    <a:pt x="1800" y="0"/>
                    <a:pt x="1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052" name="Google Shape;2052;p58"/>
            <p:cNvSpPr/>
            <p:nvPr/>
          </p:nvSpPr>
          <p:spPr>
            <a:xfrm>
              <a:off x="3501096" y="3584181"/>
              <a:ext cx="112471" cy="17645"/>
            </a:xfrm>
            <a:custGeom>
              <a:avLst/>
              <a:gdLst/>
              <a:ahLst/>
              <a:cxnLst/>
              <a:rect l="l" t="t" r="r" b="b"/>
              <a:pathLst>
                <a:path w="3391" h="532" extrusionOk="0">
                  <a:moveTo>
                    <a:pt x="267" y="1"/>
                  </a:moveTo>
                  <a:cubicBezTo>
                    <a:pt x="120" y="1"/>
                    <a:pt x="1" y="119"/>
                    <a:pt x="1" y="266"/>
                  </a:cubicBezTo>
                  <a:cubicBezTo>
                    <a:pt x="1" y="412"/>
                    <a:pt x="120" y="532"/>
                    <a:pt x="267" y="532"/>
                  </a:cubicBezTo>
                  <a:lnTo>
                    <a:pt x="3124" y="532"/>
                  </a:lnTo>
                  <a:cubicBezTo>
                    <a:pt x="3271" y="532"/>
                    <a:pt x="3390" y="412"/>
                    <a:pt x="3390" y="266"/>
                  </a:cubicBezTo>
                  <a:cubicBezTo>
                    <a:pt x="3390" y="119"/>
                    <a:pt x="3271" y="1"/>
                    <a:pt x="3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053" name="Google Shape;2053;p58"/>
            <p:cNvSpPr/>
            <p:nvPr/>
          </p:nvSpPr>
          <p:spPr>
            <a:xfrm>
              <a:off x="3627630" y="3584181"/>
              <a:ext cx="93731" cy="17645"/>
            </a:xfrm>
            <a:custGeom>
              <a:avLst/>
              <a:gdLst/>
              <a:ahLst/>
              <a:cxnLst/>
              <a:rect l="l" t="t" r="r" b="b"/>
              <a:pathLst>
                <a:path w="2826" h="532" extrusionOk="0">
                  <a:moveTo>
                    <a:pt x="266" y="1"/>
                  </a:moveTo>
                  <a:cubicBezTo>
                    <a:pt x="119" y="1"/>
                    <a:pt x="0" y="119"/>
                    <a:pt x="0" y="266"/>
                  </a:cubicBezTo>
                  <a:cubicBezTo>
                    <a:pt x="0" y="412"/>
                    <a:pt x="119" y="532"/>
                    <a:pt x="266" y="532"/>
                  </a:cubicBezTo>
                  <a:lnTo>
                    <a:pt x="2560" y="532"/>
                  </a:lnTo>
                  <a:cubicBezTo>
                    <a:pt x="2707" y="532"/>
                    <a:pt x="2826" y="412"/>
                    <a:pt x="2826" y="266"/>
                  </a:cubicBezTo>
                  <a:cubicBezTo>
                    <a:pt x="2826" y="119"/>
                    <a:pt x="2707" y="1"/>
                    <a:pt x="25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054" name="Google Shape;2054;p58"/>
            <p:cNvSpPr/>
            <p:nvPr/>
          </p:nvSpPr>
          <p:spPr>
            <a:xfrm>
              <a:off x="3501096" y="3617879"/>
              <a:ext cx="218176" cy="17645"/>
            </a:xfrm>
            <a:custGeom>
              <a:avLst/>
              <a:gdLst/>
              <a:ahLst/>
              <a:cxnLst/>
              <a:rect l="l" t="t" r="r" b="b"/>
              <a:pathLst>
                <a:path w="6578" h="532" extrusionOk="0">
                  <a:moveTo>
                    <a:pt x="267" y="0"/>
                  </a:moveTo>
                  <a:cubicBezTo>
                    <a:pt x="120" y="0"/>
                    <a:pt x="1" y="119"/>
                    <a:pt x="1" y="266"/>
                  </a:cubicBezTo>
                  <a:cubicBezTo>
                    <a:pt x="1" y="413"/>
                    <a:pt x="120" y="532"/>
                    <a:pt x="267" y="532"/>
                  </a:cubicBezTo>
                  <a:lnTo>
                    <a:pt x="6311" y="532"/>
                  </a:lnTo>
                  <a:cubicBezTo>
                    <a:pt x="6458" y="532"/>
                    <a:pt x="6577" y="413"/>
                    <a:pt x="6577" y="266"/>
                  </a:cubicBezTo>
                  <a:cubicBezTo>
                    <a:pt x="6577" y="119"/>
                    <a:pt x="6458" y="0"/>
                    <a:pt x="63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055" name="Google Shape;2055;p58"/>
            <p:cNvSpPr/>
            <p:nvPr/>
          </p:nvSpPr>
          <p:spPr>
            <a:xfrm>
              <a:off x="3501096" y="3651578"/>
              <a:ext cx="76053" cy="17678"/>
            </a:xfrm>
            <a:custGeom>
              <a:avLst/>
              <a:gdLst/>
              <a:ahLst/>
              <a:cxnLst/>
              <a:rect l="l" t="t" r="r" b="b"/>
              <a:pathLst>
                <a:path w="2293" h="533" extrusionOk="0">
                  <a:moveTo>
                    <a:pt x="267" y="1"/>
                  </a:moveTo>
                  <a:cubicBezTo>
                    <a:pt x="120" y="1"/>
                    <a:pt x="1" y="120"/>
                    <a:pt x="1" y="267"/>
                  </a:cubicBezTo>
                  <a:cubicBezTo>
                    <a:pt x="1" y="413"/>
                    <a:pt x="120" y="532"/>
                    <a:pt x="267" y="532"/>
                  </a:cubicBezTo>
                  <a:lnTo>
                    <a:pt x="2028" y="532"/>
                  </a:lnTo>
                  <a:cubicBezTo>
                    <a:pt x="2174" y="532"/>
                    <a:pt x="2293" y="413"/>
                    <a:pt x="2293" y="267"/>
                  </a:cubicBezTo>
                  <a:cubicBezTo>
                    <a:pt x="2293" y="120"/>
                    <a:pt x="2174" y="1"/>
                    <a:pt x="20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056" name="Google Shape;2056;p58"/>
            <p:cNvSpPr/>
            <p:nvPr/>
          </p:nvSpPr>
          <p:spPr>
            <a:xfrm>
              <a:off x="3590217" y="3651578"/>
              <a:ext cx="76053" cy="17678"/>
            </a:xfrm>
            <a:custGeom>
              <a:avLst/>
              <a:gdLst/>
              <a:ahLst/>
              <a:cxnLst/>
              <a:rect l="l" t="t" r="r" b="b"/>
              <a:pathLst>
                <a:path w="2293" h="533" extrusionOk="0">
                  <a:moveTo>
                    <a:pt x="267" y="1"/>
                  </a:moveTo>
                  <a:cubicBezTo>
                    <a:pt x="120" y="1"/>
                    <a:pt x="1" y="120"/>
                    <a:pt x="1" y="267"/>
                  </a:cubicBezTo>
                  <a:cubicBezTo>
                    <a:pt x="1" y="413"/>
                    <a:pt x="120" y="532"/>
                    <a:pt x="267" y="532"/>
                  </a:cubicBezTo>
                  <a:lnTo>
                    <a:pt x="2027" y="532"/>
                  </a:lnTo>
                  <a:cubicBezTo>
                    <a:pt x="2174" y="532"/>
                    <a:pt x="2293" y="413"/>
                    <a:pt x="2293" y="267"/>
                  </a:cubicBezTo>
                  <a:cubicBezTo>
                    <a:pt x="2293" y="120"/>
                    <a:pt x="2174" y="1"/>
                    <a:pt x="20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057" name="Google Shape;2057;p58"/>
            <p:cNvSpPr/>
            <p:nvPr/>
          </p:nvSpPr>
          <p:spPr>
            <a:xfrm>
              <a:off x="3680367" y="3651578"/>
              <a:ext cx="38905" cy="17678"/>
            </a:xfrm>
            <a:custGeom>
              <a:avLst/>
              <a:gdLst/>
              <a:ahLst/>
              <a:cxnLst/>
              <a:rect l="l" t="t" r="r" b="b"/>
              <a:pathLst>
                <a:path w="1173" h="533" extrusionOk="0">
                  <a:moveTo>
                    <a:pt x="266" y="1"/>
                  </a:moveTo>
                  <a:cubicBezTo>
                    <a:pt x="119" y="1"/>
                    <a:pt x="1" y="120"/>
                    <a:pt x="1" y="267"/>
                  </a:cubicBezTo>
                  <a:cubicBezTo>
                    <a:pt x="1" y="413"/>
                    <a:pt x="120" y="532"/>
                    <a:pt x="266" y="532"/>
                  </a:cubicBezTo>
                  <a:lnTo>
                    <a:pt x="906" y="532"/>
                  </a:lnTo>
                  <a:cubicBezTo>
                    <a:pt x="1053" y="532"/>
                    <a:pt x="1172" y="413"/>
                    <a:pt x="1172" y="267"/>
                  </a:cubicBezTo>
                  <a:cubicBezTo>
                    <a:pt x="1172" y="120"/>
                    <a:pt x="1053" y="1"/>
                    <a:pt x="9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058" name="Google Shape;2058;p58"/>
            <p:cNvSpPr/>
            <p:nvPr/>
          </p:nvSpPr>
          <p:spPr>
            <a:xfrm>
              <a:off x="3501096" y="3685309"/>
              <a:ext cx="218176" cy="17612"/>
            </a:xfrm>
            <a:custGeom>
              <a:avLst/>
              <a:gdLst/>
              <a:ahLst/>
              <a:cxnLst/>
              <a:rect l="l" t="t" r="r" b="b"/>
              <a:pathLst>
                <a:path w="6578" h="531" extrusionOk="0">
                  <a:moveTo>
                    <a:pt x="267" y="0"/>
                  </a:moveTo>
                  <a:cubicBezTo>
                    <a:pt x="120" y="0"/>
                    <a:pt x="1" y="119"/>
                    <a:pt x="1" y="265"/>
                  </a:cubicBezTo>
                  <a:cubicBezTo>
                    <a:pt x="1" y="412"/>
                    <a:pt x="120" y="531"/>
                    <a:pt x="267" y="531"/>
                  </a:cubicBezTo>
                  <a:lnTo>
                    <a:pt x="6311" y="531"/>
                  </a:lnTo>
                  <a:cubicBezTo>
                    <a:pt x="6458" y="531"/>
                    <a:pt x="6577" y="412"/>
                    <a:pt x="6577" y="265"/>
                  </a:cubicBezTo>
                  <a:cubicBezTo>
                    <a:pt x="6577" y="119"/>
                    <a:pt x="6458" y="0"/>
                    <a:pt x="63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059" name="Google Shape;2059;p58"/>
            <p:cNvSpPr/>
            <p:nvPr/>
          </p:nvSpPr>
          <p:spPr>
            <a:xfrm>
              <a:off x="3704546" y="3221495"/>
              <a:ext cx="59735" cy="105771"/>
            </a:xfrm>
            <a:custGeom>
              <a:avLst/>
              <a:gdLst/>
              <a:ahLst/>
              <a:cxnLst/>
              <a:rect l="l" t="t" r="r" b="b"/>
              <a:pathLst>
                <a:path w="1801" h="3189" extrusionOk="0">
                  <a:moveTo>
                    <a:pt x="1270" y="533"/>
                  </a:moveTo>
                  <a:lnTo>
                    <a:pt x="1270" y="1231"/>
                  </a:lnTo>
                  <a:lnTo>
                    <a:pt x="565" y="1231"/>
                  </a:lnTo>
                  <a:lnTo>
                    <a:pt x="565" y="533"/>
                  </a:lnTo>
                  <a:close/>
                  <a:moveTo>
                    <a:pt x="476" y="1"/>
                  </a:moveTo>
                  <a:cubicBezTo>
                    <a:pt x="233" y="1"/>
                    <a:pt x="34" y="200"/>
                    <a:pt x="34" y="444"/>
                  </a:cubicBezTo>
                  <a:lnTo>
                    <a:pt x="34" y="1320"/>
                  </a:lnTo>
                  <a:cubicBezTo>
                    <a:pt x="34" y="1564"/>
                    <a:pt x="233" y="1763"/>
                    <a:pt x="476" y="1763"/>
                  </a:cubicBezTo>
                  <a:lnTo>
                    <a:pt x="626" y="1763"/>
                  </a:lnTo>
                  <a:lnTo>
                    <a:pt x="626" y="2657"/>
                  </a:lnTo>
                  <a:lnTo>
                    <a:pt x="267" y="2657"/>
                  </a:lnTo>
                  <a:cubicBezTo>
                    <a:pt x="120" y="2657"/>
                    <a:pt x="1" y="2776"/>
                    <a:pt x="1" y="2923"/>
                  </a:cubicBezTo>
                  <a:cubicBezTo>
                    <a:pt x="1" y="3070"/>
                    <a:pt x="120" y="3189"/>
                    <a:pt x="267" y="3189"/>
                  </a:cubicBezTo>
                  <a:lnTo>
                    <a:pt x="714" y="3189"/>
                  </a:lnTo>
                  <a:cubicBezTo>
                    <a:pt x="959" y="3189"/>
                    <a:pt x="1157" y="2991"/>
                    <a:pt x="1157" y="2746"/>
                  </a:cubicBezTo>
                  <a:lnTo>
                    <a:pt x="1157" y="1763"/>
                  </a:lnTo>
                  <a:lnTo>
                    <a:pt x="1358" y="1763"/>
                  </a:lnTo>
                  <a:cubicBezTo>
                    <a:pt x="1602" y="1763"/>
                    <a:pt x="1801" y="1564"/>
                    <a:pt x="1801" y="1320"/>
                  </a:cubicBezTo>
                  <a:lnTo>
                    <a:pt x="1801" y="444"/>
                  </a:lnTo>
                  <a:cubicBezTo>
                    <a:pt x="1801" y="200"/>
                    <a:pt x="1602" y="1"/>
                    <a:pt x="1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cxnSp>
        <p:nvCxnSpPr>
          <p:cNvPr id="68" name="Google Shape;2010;p58"/>
          <p:cNvCxnSpPr>
            <a:endCxn id="65" idx="1"/>
          </p:cNvCxnSpPr>
          <p:nvPr/>
        </p:nvCxnSpPr>
        <p:spPr>
          <a:xfrm>
            <a:off x="4474554" y="3953029"/>
            <a:ext cx="948541" cy="0"/>
          </a:xfrm>
          <a:prstGeom prst="straightConnector1">
            <a:avLst/>
          </a:prstGeom>
          <a:noFill/>
          <a:ln w="19050" cap="flat" cmpd="sng">
            <a:solidFill>
              <a:schemeClr val="dk2"/>
            </a:solidFill>
            <a:prstDash val="solid"/>
            <a:round/>
            <a:headEnd type="none" w="med" len="med"/>
            <a:tailEnd type="diamond" w="med" len="med"/>
          </a:ln>
        </p:spPr>
      </p:cxnSp>
      <p:sp>
        <p:nvSpPr>
          <p:cNvPr id="88" name="Google Shape;2003;p58"/>
          <p:cNvSpPr txBox="1"/>
          <p:nvPr/>
        </p:nvSpPr>
        <p:spPr>
          <a:xfrm>
            <a:off x="1611712" y="2204060"/>
            <a:ext cx="3162969" cy="484500"/>
          </a:xfrm>
          <a:prstGeom prst="rect">
            <a:avLst/>
          </a:prstGeom>
          <a:noFill/>
          <a:ln>
            <a:noFill/>
          </a:ln>
        </p:spPr>
        <p:txBody>
          <a:bodyPr spcFirstLastPara="1" wrap="square" lIns="91425" tIns="91425" rIns="91425" bIns="91425" anchor="ctr" anchorCtr="0">
            <a:noAutofit/>
          </a:bodyPr>
          <a:lstStyle/>
          <a:p>
            <a:pPr lvl="0"/>
            <a:r>
              <a:rPr lang="en-US" sz="2100" dirty="0">
                <a:solidFill>
                  <a:schemeClr val="dk1"/>
                </a:solidFill>
                <a:latin typeface="Georgia" panose="02040502050405020303" pitchFamily="18" charset="0"/>
                <a:ea typeface="Montserrat Black"/>
                <a:cs typeface="Montserrat Black"/>
                <a:sym typeface="Montserrat Black"/>
              </a:rPr>
              <a:t>User-Centered Design</a:t>
            </a:r>
            <a:endParaRPr sz="2100" dirty="0">
              <a:solidFill>
                <a:schemeClr val="dk1"/>
              </a:solidFill>
              <a:latin typeface="Georgia" panose="02040502050405020303" pitchFamily="18" charset="0"/>
              <a:ea typeface="Montserrat Black"/>
              <a:cs typeface="Montserrat Black"/>
              <a:sym typeface="Montserrat Black"/>
            </a:endParaRPr>
          </a:p>
        </p:txBody>
      </p:sp>
      <p:sp>
        <p:nvSpPr>
          <p:cNvPr id="89" name="Google Shape;2003;p58"/>
          <p:cNvSpPr txBox="1"/>
          <p:nvPr/>
        </p:nvSpPr>
        <p:spPr>
          <a:xfrm>
            <a:off x="1611712" y="2940549"/>
            <a:ext cx="3162969" cy="484500"/>
          </a:xfrm>
          <a:prstGeom prst="rect">
            <a:avLst/>
          </a:prstGeom>
          <a:noFill/>
          <a:ln>
            <a:noFill/>
          </a:ln>
        </p:spPr>
        <p:txBody>
          <a:bodyPr spcFirstLastPara="1" wrap="square" lIns="91425" tIns="91425" rIns="91425" bIns="91425" anchor="ctr" anchorCtr="0">
            <a:noAutofit/>
          </a:bodyPr>
          <a:lstStyle/>
          <a:p>
            <a:pPr lvl="0"/>
            <a:r>
              <a:rPr lang="en-US" sz="2100" dirty="0">
                <a:solidFill>
                  <a:schemeClr val="dk1"/>
                </a:solidFill>
                <a:latin typeface="Georgia" panose="02040502050405020303" pitchFamily="18" charset="0"/>
                <a:ea typeface="Montserrat Black"/>
                <a:cs typeface="Montserrat Black"/>
                <a:sym typeface="Montserrat Black"/>
              </a:rPr>
              <a:t>Agile Methodology</a:t>
            </a:r>
            <a:endParaRPr sz="2100" dirty="0">
              <a:solidFill>
                <a:schemeClr val="dk1"/>
              </a:solidFill>
              <a:latin typeface="Georgia" panose="02040502050405020303" pitchFamily="18" charset="0"/>
              <a:ea typeface="Montserrat Black"/>
              <a:cs typeface="Montserrat Black"/>
              <a:sym typeface="Montserrat Black"/>
            </a:endParaRPr>
          </a:p>
        </p:txBody>
      </p:sp>
      <p:sp>
        <p:nvSpPr>
          <p:cNvPr id="90" name="Google Shape;2003;p58"/>
          <p:cNvSpPr txBox="1"/>
          <p:nvPr/>
        </p:nvSpPr>
        <p:spPr>
          <a:xfrm>
            <a:off x="1611713" y="3677038"/>
            <a:ext cx="2949232" cy="484500"/>
          </a:xfrm>
          <a:prstGeom prst="rect">
            <a:avLst/>
          </a:prstGeom>
          <a:noFill/>
          <a:ln>
            <a:noFill/>
          </a:ln>
        </p:spPr>
        <p:txBody>
          <a:bodyPr spcFirstLastPara="1" wrap="square" lIns="91425" tIns="91425" rIns="91425" bIns="91425" anchor="ctr" anchorCtr="0">
            <a:noAutofit/>
          </a:bodyPr>
          <a:lstStyle/>
          <a:p>
            <a:pPr lvl="0"/>
            <a:r>
              <a:rPr lang="en-US" sz="2100" dirty="0">
                <a:solidFill>
                  <a:schemeClr val="dk1"/>
                </a:solidFill>
                <a:latin typeface="Georgia" panose="02040502050405020303" pitchFamily="18" charset="0"/>
                <a:ea typeface="Montserrat Black"/>
                <a:cs typeface="Montserrat Black"/>
                <a:sym typeface="Montserrat Black"/>
              </a:rPr>
              <a:t>Security &amp; </a:t>
            </a:r>
            <a:r>
              <a:rPr lang="en-US" sz="2100" dirty="0" smtClean="0">
                <a:solidFill>
                  <a:schemeClr val="dk1"/>
                </a:solidFill>
                <a:latin typeface="Georgia" panose="02040502050405020303" pitchFamily="18" charset="0"/>
                <a:ea typeface="Montserrat Black"/>
                <a:cs typeface="Montserrat Black"/>
                <a:sym typeface="Montserrat Black"/>
              </a:rPr>
              <a:t>Compliance</a:t>
            </a:r>
            <a:endParaRPr sz="2100" dirty="0">
              <a:solidFill>
                <a:schemeClr val="dk1"/>
              </a:solidFill>
              <a:latin typeface="Georgia" panose="02040502050405020303" pitchFamily="18" charset="0"/>
              <a:ea typeface="Montserrat Black"/>
              <a:cs typeface="Montserrat Black"/>
              <a:sym typeface="Montserrat Black"/>
            </a:endParaRPr>
          </a:p>
        </p:txBody>
      </p:sp>
      <p:sp>
        <p:nvSpPr>
          <p:cNvPr id="108" name="Freeform 13"/>
          <p:cNvSpPr/>
          <p:nvPr/>
        </p:nvSpPr>
        <p:spPr>
          <a:xfrm>
            <a:off x="7373135" y="3766575"/>
            <a:ext cx="396000" cy="457200"/>
          </a:xfrm>
          <a:custGeom>
            <a:avLst/>
            <a:gdLst/>
            <a:ahLst/>
            <a:cxnLst/>
            <a:rect l="l" t="t" r="r" b="b"/>
            <a:pathLst>
              <a:path w="855266" h="1152932">
                <a:moveTo>
                  <a:pt x="0" y="0"/>
                </a:moveTo>
                <a:lnTo>
                  <a:pt x="855266" y="0"/>
                </a:lnTo>
                <a:lnTo>
                  <a:pt x="855266" y="1152932"/>
                </a:lnTo>
                <a:lnTo>
                  <a:pt x="0" y="1152932"/>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1600" advTm="5000">
        <p14:conveyor dir="l"/>
      </p:transition>
    </mc:Choice>
    <mc:Fallback>
      <p:transition spd="slow" advTm="500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56"/>
        <p:cNvGrpSpPr/>
        <p:nvPr/>
      </p:nvGrpSpPr>
      <p:grpSpPr>
        <a:xfrm>
          <a:off x="0" y="0"/>
          <a:ext cx="0" cy="0"/>
          <a:chOff x="0" y="0"/>
          <a:chExt cx="0" cy="0"/>
        </a:xfrm>
      </p:grpSpPr>
      <p:pic>
        <p:nvPicPr>
          <p:cNvPr id="2273" name="Google Shape;2273;p62"/>
          <p:cNvPicPr preferRelativeResize="0"/>
          <p:nvPr/>
        </p:nvPicPr>
        <p:blipFill rotWithShape="1">
          <a:blip r:embed="rId3">
            <a:alphaModFix/>
          </a:blip>
          <a:srcRect l="15236" r="10474"/>
          <a:stretch/>
        </p:blipFill>
        <p:spPr>
          <a:xfrm rot="5225354">
            <a:off x="165264" y="216218"/>
            <a:ext cx="1552575" cy="1390851"/>
          </a:xfrm>
          <a:prstGeom prst="rect">
            <a:avLst/>
          </a:prstGeom>
          <a:noFill/>
          <a:ln>
            <a:noFill/>
          </a:ln>
        </p:spPr>
      </p:pic>
      <p:sp>
        <p:nvSpPr>
          <p:cNvPr id="2257" name="Google Shape;2257;p62"/>
          <p:cNvSpPr txBox="1">
            <a:spLocks noGrp="1"/>
          </p:cNvSpPr>
          <p:nvPr>
            <p:ph type="title"/>
          </p:nvPr>
        </p:nvSpPr>
        <p:spPr>
          <a:xfrm>
            <a:off x="584752" y="10104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tx2">
                    <a:lumMod val="40000"/>
                    <a:lumOff val="60000"/>
                  </a:schemeClr>
                </a:solidFill>
                <a:effectLst>
                  <a:outerShdw blurRad="38100" dist="38100" dir="2700000" algn="tl">
                    <a:srgbClr val="000000">
                      <a:alpha val="43137"/>
                    </a:srgbClr>
                  </a:outerShdw>
                </a:effectLst>
                <a:latin typeface="Georgia" panose="02040502050405020303" pitchFamily="18" charset="0"/>
              </a:rPr>
              <a:t>OUR TEAM</a:t>
            </a:r>
            <a:endParaRPr b="1" dirty="0">
              <a:solidFill>
                <a:schemeClr val="tx2">
                  <a:lumMod val="40000"/>
                  <a:lumOff val="60000"/>
                </a:schemeClr>
              </a:solidFill>
              <a:effectLst>
                <a:outerShdw blurRad="38100" dist="38100" dir="2700000" algn="tl">
                  <a:srgbClr val="000000">
                    <a:alpha val="43137"/>
                  </a:srgbClr>
                </a:outerShdw>
              </a:effectLst>
              <a:latin typeface="Georgia" panose="02040502050405020303" pitchFamily="18" charset="0"/>
            </a:endParaRPr>
          </a:p>
        </p:txBody>
      </p:sp>
      <p:sp>
        <p:nvSpPr>
          <p:cNvPr id="2261" name="Google Shape;2261;p62"/>
          <p:cNvSpPr txBox="1">
            <a:spLocks noGrp="1"/>
          </p:cNvSpPr>
          <p:nvPr>
            <p:ph type="subTitle" idx="1"/>
          </p:nvPr>
        </p:nvSpPr>
        <p:spPr>
          <a:xfrm>
            <a:off x="3686054" y="1204937"/>
            <a:ext cx="1844732" cy="35162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smtClean="0">
                <a:latin typeface="Georgia" panose="02040502050405020303" pitchFamily="18" charset="0"/>
              </a:rPr>
              <a:t>Student1371226</a:t>
            </a:r>
            <a:endParaRPr b="1" dirty="0">
              <a:latin typeface="Georgia" panose="02040502050405020303" pitchFamily="18" charset="0"/>
            </a:endParaRPr>
          </a:p>
        </p:txBody>
      </p:sp>
      <p:grpSp>
        <p:nvGrpSpPr>
          <p:cNvPr id="2262" name="Google Shape;2262;p62"/>
          <p:cNvGrpSpPr/>
          <p:nvPr/>
        </p:nvGrpSpPr>
        <p:grpSpPr>
          <a:xfrm>
            <a:off x="3360325" y="2949600"/>
            <a:ext cx="76825" cy="76800"/>
            <a:chOff x="3104875" y="1099400"/>
            <a:chExt cx="76825" cy="76800"/>
          </a:xfrm>
        </p:grpSpPr>
        <p:sp>
          <p:nvSpPr>
            <p:cNvPr id="2263" name="Google Shape;2263;p6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264" name="Google Shape;2264;p6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2265" name="Google Shape;2265;p62"/>
          <p:cNvGrpSpPr/>
          <p:nvPr/>
        </p:nvGrpSpPr>
        <p:grpSpPr>
          <a:xfrm>
            <a:off x="6574175" y="1112200"/>
            <a:ext cx="76825" cy="76800"/>
            <a:chOff x="3104875" y="1099400"/>
            <a:chExt cx="76825" cy="76800"/>
          </a:xfrm>
        </p:grpSpPr>
        <p:sp>
          <p:nvSpPr>
            <p:cNvPr id="2266" name="Google Shape;2266;p6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267" name="Google Shape;2267;p6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2268" name="Google Shape;2268;p62"/>
          <p:cNvGrpSpPr/>
          <p:nvPr/>
        </p:nvGrpSpPr>
        <p:grpSpPr>
          <a:xfrm>
            <a:off x="4862475" y="4444500"/>
            <a:ext cx="76825" cy="76800"/>
            <a:chOff x="3104875" y="1099400"/>
            <a:chExt cx="76825" cy="76800"/>
          </a:xfrm>
        </p:grpSpPr>
        <p:sp>
          <p:nvSpPr>
            <p:cNvPr id="2269" name="Google Shape;2269;p6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270" name="Google Shape;2270;p6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pic>
        <p:nvPicPr>
          <p:cNvPr id="2272" name="Google Shape;2272;p62"/>
          <p:cNvPicPr preferRelativeResize="0"/>
          <p:nvPr/>
        </p:nvPicPr>
        <p:blipFill rotWithShape="1">
          <a:blip r:embed="rId4">
            <a:alphaModFix/>
          </a:blip>
          <a:srcRect l="25537" t="7152" r="23467" b="5838"/>
          <a:stretch/>
        </p:blipFill>
        <p:spPr>
          <a:xfrm rot="2459440">
            <a:off x="-671773" y="-638033"/>
            <a:ext cx="2463748" cy="2467884"/>
          </a:xfrm>
          <a:prstGeom prst="rect">
            <a:avLst/>
          </a:prstGeom>
          <a:noFill/>
          <a:ln>
            <a:noFill/>
          </a:ln>
        </p:spPr>
      </p:pic>
      <p:pic>
        <p:nvPicPr>
          <p:cNvPr id="25" name="Google Shape;2272;p62"/>
          <p:cNvPicPr preferRelativeResize="0"/>
          <p:nvPr/>
        </p:nvPicPr>
        <p:blipFill rotWithShape="1">
          <a:blip r:embed="rId4">
            <a:alphaModFix/>
          </a:blip>
          <a:srcRect l="25537" t="7152" r="23467" b="5838"/>
          <a:stretch/>
        </p:blipFill>
        <p:spPr>
          <a:xfrm rot="2459440">
            <a:off x="7300437" y="2840829"/>
            <a:ext cx="2463748" cy="2467884"/>
          </a:xfrm>
          <a:prstGeom prst="rect">
            <a:avLst/>
          </a:prstGeom>
          <a:noFill/>
          <a:ln>
            <a:noFill/>
          </a:ln>
        </p:spPr>
      </p:pic>
      <p:sp>
        <p:nvSpPr>
          <p:cNvPr id="26" name="Google Shape;2258;p62"/>
          <p:cNvSpPr txBox="1">
            <a:spLocks/>
          </p:cNvSpPr>
          <p:nvPr/>
        </p:nvSpPr>
        <p:spPr>
          <a:xfrm>
            <a:off x="6189879" y="2202950"/>
            <a:ext cx="3084757" cy="4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400"/>
              <a:buFont typeface="Bebas Neue"/>
              <a:buNone/>
              <a:defRPr sz="2100" b="0" i="0" u="none" strike="noStrike" cap="none">
                <a:solidFill>
                  <a:schemeClr val="dk1"/>
                </a:solidFill>
                <a:latin typeface="Montserrat Black"/>
                <a:ea typeface="Montserrat Black"/>
                <a:cs typeface="Montserrat Black"/>
                <a:sym typeface="Montserrat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lgn="ctr"/>
            <a:r>
              <a:rPr lang="en-US" sz="2800" b="1" dirty="0" err="1">
                <a:latin typeface="Georgia" panose="02040502050405020303" pitchFamily="18" charset="0"/>
              </a:rPr>
              <a:t>Muneeb</a:t>
            </a:r>
            <a:r>
              <a:rPr lang="en-US" sz="2800" b="1" dirty="0">
                <a:latin typeface="Georgia" panose="02040502050405020303" pitchFamily="18" charset="0"/>
              </a:rPr>
              <a:t> Khan</a:t>
            </a:r>
          </a:p>
        </p:txBody>
      </p:sp>
      <p:sp>
        <p:nvSpPr>
          <p:cNvPr id="27" name="Google Shape;2258;p62"/>
          <p:cNvSpPr txBox="1">
            <a:spLocks/>
          </p:cNvSpPr>
          <p:nvPr/>
        </p:nvSpPr>
        <p:spPr>
          <a:xfrm>
            <a:off x="6407849" y="3354896"/>
            <a:ext cx="2892798" cy="4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400"/>
              <a:buFont typeface="Bebas Neue"/>
              <a:buNone/>
              <a:defRPr sz="2100" b="0" i="0" u="none" strike="noStrike" cap="none">
                <a:solidFill>
                  <a:schemeClr val="dk1"/>
                </a:solidFill>
                <a:latin typeface="Montserrat Black"/>
                <a:ea typeface="Montserrat Black"/>
                <a:cs typeface="Montserrat Black"/>
                <a:sym typeface="Montserrat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lgn="ctr"/>
            <a:r>
              <a:rPr lang="en-US" sz="2800" b="1" dirty="0" err="1">
                <a:latin typeface="Georgia" panose="02040502050405020303" pitchFamily="18" charset="0"/>
              </a:rPr>
              <a:t>Zaryab</a:t>
            </a:r>
            <a:r>
              <a:rPr lang="en-US" sz="2800" b="1" dirty="0">
                <a:latin typeface="Georgia" panose="02040502050405020303" pitchFamily="18" charset="0"/>
              </a:rPr>
              <a:t> Khan</a:t>
            </a:r>
          </a:p>
        </p:txBody>
      </p:sp>
      <p:sp>
        <p:nvSpPr>
          <p:cNvPr id="28" name="Google Shape;2258;p62"/>
          <p:cNvSpPr txBox="1">
            <a:spLocks/>
          </p:cNvSpPr>
          <p:nvPr/>
        </p:nvSpPr>
        <p:spPr>
          <a:xfrm>
            <a:off x="2995409" y="3351951"/>
            <a:ext cx="3163098" cy="4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400"/>
              <a:buFont typeface="Bebas Neue"/>
              <a:buNone/>
              <a:defRPr sz="2100" b="0" i="0" u="none" strike="noStrike" cap="none">
                <a:solidFill>
                  <a:schemeClr val="dk1"/>
                </a:solidFill>
                <a:latin typeface="Montserrat Black"/>
                <a:ea typeface="Montserrat Black"/>
                <a:cs typeface="Montserrat Black"/>
                <a:sym typeface="Montserrat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lgn="ctr"/>
            <a:r>
              <a:rPr lang="en-US" sz="2800" b="1" dirty="0" err="1">
                <a:latin typeface="Georgia" panose="02040502050405020303" pitchFamily="18" charset="0"/>
              </a:rPr>
              <a:t>Rehman</a:t>
            </a:r>
            <a:r>
              <a:rPr lang="en-US" sz="2800" b="1" dirty="0">
                <a:latin typeface="Georgia" panose="02040502050405020303" pitchFamily="18" charset="0"/>
              </a:rPr>
              <a:t> Ahmed</a:t>
            </a:r>
          </a:p>
        </p:txBody>
      </p:sp>
      <p:sp>
        <p:nvSpPr>
          <p:cNvPr id="29" name="Google Shape;2258;p62"/>
          <p:cNvSpPr txBox="1">
            <a:spLocks/>
          </p:cNvSpPr>
          <p:nvPr/>
        </p:nvSpPr>
        <p:spPr>
          <a:xfrm>
            <a:off x="2883482" y="899823"/>
            <a:ext cx="3270127" cy="5445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400"/>
              <a:buFont typeface="Bebas Neue"/>
              <a:buNone/>
              <a:defRPr sz="2100" b="0" i="0" u="none" strike="noStrike" cap="none">
                <a:solidFill>
                  <a:schemeClr val="dk1"/>
                </a:solidFill>
                <a:latin typeface="Montserrat Black"/>
                <a:ea typeface="Montserrat Black"/>
                <a:cs typeface="Montserrat Black"/>
                <a:sym typeface="Montserrat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lgn="ctr"/>
            <a:r>
              <a:rPr lang="en-US" sz="2800" b="1" dirty="0" smtClean="0">
                <a:latin typeface="Georgia" panose="02040502050405020303" pitchFamily="18" charset="0"/>
              </a:rPr>
              <a:t>Mustufa Kashif</a:t>
            </a:r>
            <a:endParaRPr lang="en-US" sz="2800" b="1" dirty="0">
              <a:latin typeface="Georgia" panose="02040502050405020303" pitchFamily="18" charset="0"/>
            </a:endParaRPr>
          </a:p>
        </p:txBody>
      </p:sp>
      <p:sp>
        <p:nvSpPr>
          <p:cNvPr id="30" name="Google Shape;2258;p62"/>
          <p:cNvSpPr txBox="1">
            <a:spLocks/>
          </p:cNvSpPr>
          <p:nvPr/>
        </p:nvSpPr>
        <p:spPr>
          <a:xfrm>
            <a:off x="36929" y="3348714"/>
            <a:ext cx="2505600" cy="4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400"/>
              <a:buFont typeface="Bebas Neue"/>
              <a:buNone/>
              <a:defRPr sz="2100" b="0" i="0" u="none" strike="noStrike" cap="none">
                <a:solidFill>
                  <a:schemeClr val="dk1"/>
                </a:solidFill>
                <a:latin typeface="Montserrat Black"/>
                <a:ea typeface="Montserrat Black"/>
                <a:cs typeface="Montserrat Black"/>
                <a:sym typeface="Montserrat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lgn="ctr"/>
            <a:r>
              <a:rPr lang="en-US" sz="2800" b="1" dirty="0">
                <a:latin typeface="Georgia" panose="02040502050405020303" pitchFamily="18" charset="0"/>
              </a:rPr>
              <a:t>Owais Hayat</a:t>
            </a:r>
          </a:p>
        </p:txBody>
      </p:sp>
      <p:sp>
        <p:nvSpPr>
          <p:cNvPr id="31" name="Google Shape;2258;p62"/>
          <p:cNvSpPr txBox="1">
            <a:spLocks/>
          </p:cNvSpPr>
          <p:nvPr/>
        </p:nvSpPr>
        <p:spPr>
          <a:xfrm>
            <a:off x="3116099" y="2113859"/>
            <a:ext cx="2874413" cy="54629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400"/>
              <a:buFont typeface="Bebas Neue"/>
              <a:buNone/>
              <a:defRPr sz="2100" b="0" i="0" u="none" strike="noStrike" cap="none">
                <a:solidFill>
                  <a:schemeClr val="dk1"/>
                </a:solidFill>
                <a:latin typeface="Montserrat Black"/>
                <a:ea typeface="Montserrat Black"/>
                <a:cs typeface="Montserrat Black"/>
                <a:sym typeface="Montserrat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lgn="ctr"/>
            <a:r>
              <a:rPr lang="en-US" sz="2800" b="1" dirty="0" err="1">
                <a:latin typeface="Georgia" panose="02040502050405020303" pitchFamily="18" charset="0"/>
              </a:rPr>
              <a:t>Saad</a:t>
            </a:r>
            <a:r>
              <a:rPr lang="en-US" sz="2800" b="1" dirty="0">
                <a:latin typeface="Georgia" panose="02040502050405020303" pitchFamily="18" charset="0"/>
              </a:rPr>
              <a:t> </a:t>
            </a:r>
            <a:r>
              <a:rPr lang="en-US" sz="2800" b="1" dirty="0" err="1">
                <a:latin typeface="Georgia" panose="02040502050405020303" pitchFamily="18" charset="0"/>
              </a:rPr>
              <a:t>Sarfaraz</a:t>
            </a:r>
            <a:endParaRPr lang="en-US" sz="2800" b="1" dirty="0">
              <a:latin typeface="Georgia" panose="02040502050405020303" pitchFamily="18" charset="0"/>
            </a:endParaRPr>
          </a:p>
        </p:txBody>
      </p:sp>
      <p:sp>
        <p:nvSpPr>
          <p:cNvPr id="32" name="Google Shape;2258;p62"/>
          <p:cNvSpPr txBox="1">
            <a:spLocks/>
          </p:cNvSpPr>
          <p:nvPr/>
        </p:nvSpPr>
        <p:spPr>
          <a:xfrm>
            <a:off x="36929" y="2202950"/>
            <a:ext cx="2505600" cy="4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400"/>
              <a:buFont typeface="Bebas Neue"/>
              <a:buNone/>
              <a:defRPr sz="2100" b="0" i="0" u="none" strike="noStrike" cap="none">
                <a:solidFill>
                  <a:schemeClr val="dk1"/>
                </a:solidFill>
                <a:latin typeface="Montserrat Black"/>
                <a:ea typeface="Montserrat Black"/>
                <a:cs typeface="Montserrat Black"/>
                <a:sym typeface="Montserrat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lgn="ctr"/>
            <a:r>
              <a:rPr lang="en-US" sz="2800" b="1" dirty="0">
                <a:latin typeface="Georgia" panose="02040502050405020303" pitchFamily="18" charset="0"/>
              </a:rPr>
              <a:t>Syed Hamza</a:t>
            </a:r>
          </a:p>
        </p:txBody>
      </p:sp>
      <p:sp>
        <p:nvSpPr>
          <p:cNvPr id="35" name="Google Shape;2261;p62"/>
          <p:cNvSpPr txBox="1">
            <a:spLocks noGrp="1"/>
          </p:cNvSpPr>
          <p:nvPr>
            <p:ph type="subTitle" idx="1"/>
          </p:nvPr>
        </p:nvSpPr>
        <p:spPr>
          <a:xfrm>
            <a:off x="3342558" y="2457278"/>
            <a:ext cx="2344336" cy="35162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latin typeface="Georgia" panose="02040502050405020303" pitchFamily="18" charset="0"/>
                <a:ea typeface="Montserrat Black"/>
                <a:cs typeface="Montserrat Black"/>
                <a:sym typeface="Montserrat Black"/>
              </a:rPr>
              <a:t>Student1379024</a:t>
            </a:r>
            <a:endParaRPr sz="1600" b="1" dirty="0">
              <a:latin typeface="Georgia" panose="02040502050405020303" pitchFamily="18" charset="0"/>
              <a:ea typeface="Montserrat Black"/>
              <a:cs typeface="Montserrat Black"/>
              <a:sym typeface="Montserrat Black"/>
            </a:endParaRPr>
          </a:p>
        </p:txBody>
      </p:sp>
      <p:sp>
        <p:nvSpPr>
          <p:cNvPr id="36" name="Google Shape;2261;p62"/>
          <p:cNvSpPr txBox="1">
            <a:spLocks noGrp="1"/>
          </p:cNvSpPr>
          <p:nvPr>
            <p:ph type="subTitle" idx="1"/>
          </p:nvPr>
        </p:nvSpPr>
        <p:spPr>
          <a:xfrm>
            <a:off x="3605620" y="3633336"/>
            <a:ext cx="1882923" cy="35162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latin typeface="Georgia" panose="02040502050405020303" pitchFamily="18" charset="0"/>
                <a:ea typeface="Montserrat Black"/>
                <a:cs typeface="Montserrat Black"/>
                <a:sym typeface="Montserrat Black"/>
              </a:rPr>
              <a:t>Student1341239</a:t>
            </a:r>
            <a:endParaRPr sz="1600" b="1" dirty="0">
              <a:latin typeface="Georgia" panose="02040502050405020303" pitchFamily="18" charset="0"/>
              <a:ea typeface="Montserrat Black"/>
              <a:cs typeface="Montserrat Black"/>
              <a:sym typeface="Montserrat Black"/>
            </a:endParaRPr>
          </a:p>
        </p:txBody>
      </p:sp>
      <p:sp>
        <p:nvSpPr>
          <p:cNvPr id="39" name="Google Shape;2261;p62"/>
          <p:cNvSpPr txBox="1">
            <a:spLocks noGrp="1"/>
          </p:cNvSpPr>
          <p:nvPr>
            <p:ph type="subTitle" idx="1"/>
          </p:nvPr>
        </p:nvSpPr>
        <p:spPr>
          <a:xfrm>
            <a:off x="339707" y="3633336"/>
            <a:ext cx="1922728" cy="35162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latin typeface="Georgia" panose="02040502050405020303" pitchFamily="18" charset="0"/>
                <a:ea typeface="Montserrat Black"/>
                <a:cs typeface="Montserrat Black"/>
                <a:sym typeface="Montserrat Black"/>
              </a:rPr>
              <a:t>Student1345409</a:t>
            </a:r>
            <a:endParaRPr sz="1600" b="1" dirty="0">
              <a:latin typeface="Georgia" panose="02040502050405020303" pitchFamily="18" charset="0"/>
              <a:ea typeface="Montserrat Black"/>
              <a:cs typeface="Montserrat Black"/>
              <a:sym typeface="Montserrat Black"/>
            </a:endParaRPr>
          </a:p>
        </p:txBody>
      </p:sp>
      <p:sp>
        <p:nvSpPr>
          <p:cNvPr id="40" name="Google Shape;2261;p62"/>
          <p:cNvSpPr txBox="1">
            <a:spLocks noGrp="1"/>
          </p:cNvSpPr>
          <p:nvPr>
            <p:ph type="subTitle" idx="1"/>
          </p:nvPr>
        </p:nvSpPr>
        <p:spPr>
          <a:xfrm>
            <a:off x="238392" y="2506078"/>
            <a:ext cx="1957777" cy="35162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latin typeface="Georgia" panose="02040502050405020303" pitchFamily="18" charset="0"/>
                <a:ea typeface="Montserrat Black"/>
                <a:cs typeface="Montserrat Black"/>
                <a:sym typeface="Montserrat Black"/>
              </a:rPr>
              <a:t>Student1372535</a:t>
            </a:r>
            <a:endParaRPr sz="1600" b="1" dirty="0">
              <a:latin typeface="Georgia" panose="02040502050405020303" pitchFamily="18" charset="0"/>
              <a:ea typeface="Montserrat Black"/>
              <a:cs typeface="Montserrat Black"/>
              <a:sym typeface="Montserrat Black"/>
            </a:endParaRPr>
          </a:p>
        </p:txBody>
      </p:sp>
      <p:sp>
        <p:nvSpPr>
          <p:cNvPr id="41" name="Google Shape;2261;p62"/>
          <p:cNvSpPr txBox="1">
            <a:spLocks noGrp="1"/>
          </p:cNvSpPr>
          <p:nvPr>
            <p:ph type="subTitle" idx="1"/>
          </p:nvPr>
        </p:nvSpPr>
        <p:spPr>
          <a:xfrm>
            <a:off x="6873238" y="2506078"/>
            <a:ext cx="1887934" cy="35162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latin typeface="Georgia" panose="02040502050405020303" pitchFamily="18" charset="0"/>
                <a:ea typeface="Montserrat Black"/>
                <a:cs typeface="Montserrat Black"/>
                <a:sym typeface="Montserrat Black"/>
              </a:rPr>
              <a:t>Student1372777</a:t>
            </a:r>
            <a:endParaRPr sz="1600" b="1" dirty="0">
              <a:latin typeface="Georgia" panose="02040502050405020303" pitchFamily="18" charset="0"/>
              <a:ea typeface="Montserrat Black"/>
              <a:cs typeface="Montserrat Black"/>
              <a:sym typeface="Montserrat Black"/>
            </a:endParaRPr>
          </a:p>
        </p:txBody>
      </p:sp>
      <p:sp>
        <p:nvSpPr>
          <p:cNvPr id="42" name="Google Shape;2261;p62"/>
          <p:cNvSpPr txBox="1">
            <a:spLocks noGrp="1"/>
          </p:cNvSpPr>
          <p:nvPr>
            <p:ph type="subTitle" idx="1"/>
          </p:nvPr>
        </p:nvSpPr>
        <p:spPr>
          <a:xfrm>
            <a:off x="6940761" y="3633336"/>
            <a:ext cx="1854067" cy="35162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latin typeface="Georgia" panose="02040502050405020303" pitchFamily="18" charset="0"/>
                <a:ea typeface="Montserrat Black"/>
                <a:cs typeface="Montserrat Black"/>
                <a:sym typeface="Montserrat Black"/>
              </a:rPr>
              <a:t>Student1367910</a:t>
            </a:r>
            <a:endParaRPr sz="1600" b="1" dirty="0">
              <a:latin typeface="Georgia" panose="02040502050405020303" pitchFamily="18" charset="0"/>
              <a:ea typeface="Montserrat Black"/>
              <a:cs typeface="Montserrat Black"/>
              <a:sym typeface="Montserrat Black"/>
            </a:endParaRPr>
          </a:p>
        </p:txBody>
      </p:sp>
    </p:spTree>
  </p:cSld>
  <p:clrMapOvr>
    <a:masterClrMapping/>
  </p:clrMapOvr>
  <p:transition spd="slow" advTm="5000">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91"/>
        <p:cNvGrpSpPr/>
        <p:nvPr/>
      </p:nvGrpSpPr>
      <p:grpSpPr>
        <a:xfrm>
          <a:off x="0" y="0"/>
          <a:ext cx="0" cy="0"/>
          <a:chOff x="0" y="0"/>
          <a:chExt cx="0" cy="0"/>
        </a:xfrm>
      </p:grpSpPr>
      <p:sp>
        <p:nvSpPr>
          <p:cNvPr id="1693" name="Google Shape;1693;p50"/>
          <p:cNvSpPr txBox="1">
            <a:spLocks noGrp="1"/>
          </p:cNvSpPr>
          <p:nvPr>
            <p:ph type="subTitle" idx="2"/>
          </p:nvPr>
        </p:nvSpPr>
        <p:spPr>
          <a:xfrm>
            <a:off x="713225" y="3411134"/>
            <a:ext cx="23736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Georgia" panose="02040502050405020303" pitchFamily="18" charset="0"/>
              </a:rPr>
              <a:t>MANPOWER</a:t>
            </a:r>
            <a:endParaRPr dirty="0">
              <a:latin typeface="Georgia" panose="02040502050405020303" pitchFamily="18" charset="0"/>
            </a:endParaRPr>
          </a:p>
        </p:txBody>
      </p:sp>
      <p:sp>
        <p:nvSpPr>
          <p:cNvPr id="1695" name="Google Shape;1695;p50"/>
          <p:cNvSpPr txBox="1">
            <a:spLocks noGrp="1"/>
          </p:cNvSpPr>
          <p:nvPr>
            <p:ph type="subTitle" idx="5"/>
          </p:nvPr>
        </p:nvSpPr>
        <p:spPr>
          <a:xfrm>
            <a:off x="3381785" y="3411134"/>
            <a:ext cx="23736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Georgia" panose="02040502050405020303" pitchFamily="18" charset="0"/>
              </a:rPr>
              <a:t>DEVELOPMENT</a:t>
            </a:r>
            <a:endParaRPr>
              <a:latin typeface="Georgia" panose="02040502050405020303" pitchFamily="18" charset="0"/>
            </a:endParaRPr>
          </a:p>
        </p:txBody>
      </p:sp>
      <p:sp>
        <p:nvSpPr>
          <p:cNvPr id="1697" name="Google Shape;1697;p50"/>
          <p:cNvSpPr txBox="1">
            <a:spLocks noGrp="1"/>
          </p:cNvSpPr>
          <p:nvPr>
            <p:ph type="subTitle" idx="8"/>
          </p:nvPr>
        </p:nvSpPr>
        <p:spPr>
          <a:xfrm>
            <a:off x="6050346" y="3411134"/>
            <a:ext cx="23736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Georgia" panose="02040502050405020303" pitchFamily="18" charset="0"/>
              </a:rPr>
              <a:t>EXPANSION</a:t>
            </a:r>
            <a:endParaRPr>
              <a:latin typeface="Georgia" panose="02040502050405020303" pitchFamily="18" charset="0"/>
            </a:endParaRPr>
          </a:p>
        </p:txBody>
      </p:sp>
      <p:sp>
        <p:nvSpPr>
          <p:cNvPr id="1698" name="Google Shape;1698;p50"/>
          <p:cNvSpPr txBox="1">
            <a:spLocks noGrp="1"/>
          </p:cNvSpPr>
          <p:nvPr>
            <p:ph type="title" idx="9"/>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Georgia" panose="02040502050405020303" pitchFamily="18" charset="0"/>
              </a:rPr>
              <a:t>OUR NUMBERS</a:t>
            </a:r>
            <a:endParaRPr b="1" dirty="0">
              <a:latin typeface="Georgia" panose="02040502050405020303" pitchFamily="18" charset="0"/>
            </a:endParaRPr>
          </a:p>
        </p:txBody>
      </p:sp>
      <p:sp>
        <p:nvSpPr>
          <p:cNvPr id="1699" name="Google Shape;1699;p50"/>
          <p:cNvSpPr/>
          <p:nvPr/>
        </p:nvSpPr>
        <p:spPr>
          <a:xfrm>
            <a:off x="1291175" y="2075924"/>
            <a:ext cx="1217700" cy="1217700"/>
          </a:xfrm>
          <a:prstGeom prst="donut">
            <a:avLst>
              <a:gd name="adj" fmla="val 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700" name="Google Shape;1700;p50"/>
          <p:cNvSpPr/>
          <p:nvPr/>
        </p:nvSpPr>
        <p:spPr>
          <a:xfrm>
            <a:off x="1269875" y="2054624"/>
            <a:ext cx="1260300" cy="1260300"/>
          </a:xfrm>
          <a:prstGeom prst="blockArc">
            <a:avLst>
              <a:gd name="adj1" fmla="val 16157516"/>
              <a:gd name="adj2" fmla="val 5249837"/>
              <a:gd name="adj3" fmla="val 6886"/>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701" name="Google Shape;1701;p50"/>
          <p:cNvSpPr/>
          <p:nvPr/>
        </p:nvSpPr>
        <p:spPr>
          <a:xfrm>
            <a:off x="3959735" y="2075924"/>
            <a:ext cx="1217700" cy="1217700"/>
          </a:xfrm>
          <a:prstGeom prst="donut">
            <a:avLst>
              <a:gd name="adj" fmla="val 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702" name="Google Shape;1702;p50"/>
          <p:cNvSpPr/>
          <p:nvPr/>
        </p:nvSpPr>
        <p:spPr>
          <a:xfrm>
            <a:off x="3938435" y="2054624"/>
            <a:ext cx="1260300" cy="1260300"/>
          </a:xfrm>
          <a:prstGeom prst="blockArc">
            <a:avLst>
              <a:gd name="adj1" fmla="val 16157516"/>
              <a:gd name="adj2" fmla="val 1481614"/>
              <a:gd name="adj3" fmla="val 7394"/>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703" name="Google Shape;1703;p50"/>
          <p:cNvSpPr/>
          <p:nvPr/>
        </p:nvSpPr>
        <p:spPr>
          <a:xfrm>
            <a:off x="6628296" y="2075924"/>
            <a:ext cx="1217700" cy="1217700"/>
          </a:xfrm>
          <a:prstGeom prst="donut">
            <a:avLst>
              <a:gd name="adj" fmla="val 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704" name="Google Shape;1704;p50"/>
          <p:cNvSpPr/>
          <p:nvPr/>
        </p:nvSpPr>
        <p:spPr>
          <a:xfrm>
            <a:off x="6606996" y="2054624"/>
            <a:ext cx="1260300" cy="1260300"/>
          </a:xfrm>
          <a:prstGeom prst="blockArc">
            <a:avLst>
              <a:gd name="adj1" fmla="val 16157516"/>
              <a:gd name="adj2" fmla="val 20391834"/>
              <a:gd name="adj3" fmla="val 8063"/>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705" name="Google Shape;1705;p50"/>
          <p:cNvSpPr txBox="1">
            <a:spLocks noGrp="1"/>
          </p:cNvSpPr>
          <p:nvPr>
            <p:ph type="title"/>
          </p:nvPr>
        </p:nvSpPr>
        <p:spPr>
          <a:xfrm>
            <a:off x="1200575" y="2456174"/>
            <a:ext cx="13989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eorgia" panose="02040502050405020303" pitchFamily="18" charset="0"/>
              </a:rPr>
              <a:t>50%</a:t>
            </a:r>
            <a:endParaRPr>
              <a:latin typeface="Georgia" panose="02040502050405020303" pitchFamily="18" charset="0"/>
            </a:endParaRPr>
          </a:p>
        </p:txBody>
      </p:sp>
      <p:sp>
        <p:nvSpPr>
          <p:cNvPr id="1706" name="Google Shape;1706;p50"/>
          <p:cNvSpPr txBox="1">
            <a:spLocks noGrp="1"/>
          </p:cNvSpPr>
          <p:nvPr>
            <p:ph type="title" idx="3"/>
          </p:nvPr>
        </p:nvSpPr>
        <p:spPr>
          <a:xfrm>
            <a:off x="3869735" y="2456174"/>
            <a:ext cx="13977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eorgia" panose="02040502050405020303" pitchFamily="18" charset="0"/>
              </a:rPr>
              <a:t>30%</a:t>
            </a:r>
            <a:endParaRPr>
              <a:latin typeface="Georgia" panose="02040502050405020303" pitchFamily="18" charset="0"/>
            </a:endParaRPr>
          </a:p>
        </p:txBody>
      </p:sp>
      <p:sp>
        <p:nvSpPr>
          <p:cNvPr id="1707" name="Google Shape;1707;p50"/>
          <p:cNvSpPr txBox="1">
            <a:spLocks noGrp="1"/>
          </p:cNvSpPr>
          <p:nvPr>
            <p:ph type="title" idx="6"/>
          </p:nvPr>
        </p:nvSpPr>
        <p:spPr>
          <a:xfrm>
            <a:off x="6538296" y="2456174"/>
            <a:ext cx="13977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eorgia" panose="02040502050405020303" pitchFamily="18" charset="0"/>
              </a:rPr>
              <a:t>20%</a:t>
            </a:r>
            <a:endParaRPr>
              <a:latin typeface="Georgia" panose="02040502050405020303" pitchFamily="18" charset="0"/>
            </a:endParaRPr>
          </a:p>
        </p:txBody>
      </p:sp>
      <p:sp>
        <p:nvSpPr>
          <p:cNvPr id="1708" name="Google Shape;1708;p50"/>
          <p:cNvSpPr/>
          <p:nvPr/>
        </p:nvSpPr>
        <p:spPr>
          <a:xfrm rot="5400000">
            <a:off x="1592075" y="1364286"/>
            <a:ext cx="615900" cy="5340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709" name="Google Shape;1709;p50"/>
          <p:cNvSpPr/>
          <p:nvPr/>
        </p:nvSpPr>
        <p:spPr>
          <a:xfrm rot="5400000">
            <a:off x="4260635" y="1364286"/>
            <a:ext cx="615900" cy="5340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710" name="Google Shape;1710;p50"/>
          <p:cNvSpPr/>
          <p:nvPr/>
        </p:nvSpPr>
        <p:spPr>
          <a:xfrm rot="5400000">
            <a:off x="6929196" y="1364286"/>
            <a:ext cx="615900" cy="5340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nvGrpSpPr>
          <p:cNvPr id="1711" name="Google Shape;1711;p50"/>
          <p:cNvGrpSpPr/>
          <p:nvPr/>
        </p:nvGrpSpPr>
        <p:grpSpPr>
          <a:xfrm>
            <a:off x="4408566" y="1471266"/>
            <a:ext cx="320039" cy="320041"/>
            <a:chOff x="1421638" y="4125629"/>
            <a:chExt cx="374709" cy="374010"/>
          </a:xfrm>
        </p:grpSpPr>
        <p:sp>
          <p:nvSpPr>
            <p:cNvPr id="1712" name="Google Shape;1712;p50"/>
            <p:cNvSpPr/>
            <p:nvPr/>
          </p:nvSpPr>
          <p:spPr>
            <a:xfrm>
              <a:off x="1421638" y="4265954"/>
              <a:ext cx="374709" cy="233685"/>
            </a:xfrm>
            <a:custGeom>
              <a:avLst/>
              <a:gdLst/>
              <a:ahLst/>
              <a:cxnLst/>
              <a:rect l="l" t="t" r="r" b="b"/>
              <a:pathLst>
                <a:path w="11800" h="7359" extrusionOk="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713" name="Google Shape;1713;p50"/>
            <p:cNvSpPr/>
            <p:nvPr/>
          </p:nvSpPr>
          <p:spPr>
            <a:xfrm>
              <a:off x="1428052" y="4125629"/>
              <a:ext cx="356958" cy="215585"/>
            </a:xfrm>
            <a:custGeom>
              <a:avLst/>
              <a:gdLst/>
              <a:ahLst/>
              <a:cxnLst/>
              <a:rect l="l" t="t" r="r" b="b"/>
              <a:pathLst>
                <a:path w="11241" h="6789" extrusionOk="0">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1714" name="Google Shape;1714;p50"/>
          <p:cNvGrpSpPr/>
          <p:nvPr/>
        </p:nvGrpSpPr>
        <p:grpSpPr>
          <a:xfrm>
            <a:off x="7077129" y="1471256"/>
            <a:ext cx="320033" cy="320060"/>
            <a:chOff x="775325" y="4143525"/>
            <a:chExt cx="468776" cy="468884"/>
          </a:xfrm>
        </p:grpSpPr>
        <p:sp>
          <p:nvSpPr>
            <p:cNvPr id="1715" name="Google Shape;1715;p50"/>
            <p:cNvSpPr/>
            <p:nvPr/>
          </p:nvSpPr>
          <p:spPr>
            <a:xfrm>
              <a:off x="851953" y="4143525"/>
              <a:ext cx="392147" cy="390479"/>
            </a:xfrm>
            <a:custGeom>
              <a:avLst/>
              <a:gdLst/>
              <a:ahLst/>
              <a:cxnLst/>
              <a:rect l="l" t="t" r="r" b="b"/>
              <a:pathLst>
                <a:path w="36428" h="36273" extrusionOk="0">
                  <a:moveTo>
                    <a:pt x="31907" y="5435"/>
                  </a:moveTo>
                  <a:lnTo>
                    <a:pt x="20788" y="22612"/>
                  </a:lnTo>
                  <a:lnTo>
                    <a:pt x="18511" y="26131"/>
                  </a:lnTo>
                  <a:lnTo>
                    <a:pt x="8884" y="28458"/>
                  </a:lnTo>
                  <a:lnTo>
                    <a:pt x="31907" y="5435"/>
                  </a:lnTo>
                  <a:close/>
                  <a:moveTo>
                    <a:pt x="35713" y="94"/>
                  </a:moveTo>
                  <a:cubicBezTo>
                    <a:pt x="35665" y="94"/>
                    <a:pt x="35615" y="100"/>
                    <a:pt x="35565" y="112"/>
                  </a:cubicBezTo>
                  <a:lnTo>
                    <a:pt x="35564" y="112"/>
                  </a:lnTo>
                  <a:cubicBezTo>
                    <a:pt x="35555" y="114"/>
                    <a:pt x="36041" y="1"/>
                    <a:pt x="660" y="8270"/>
                  </a:cubicBezTo>
                  <a:cubicBezTo>
                    <a:pt x="169" y="8385"/>
                    <a:pt x="0" y="8998"/>
                    <a:pt x="362" y="9348"/>
                  </a:cubicBezTo>
                  <a:lnTo>
                    <a:pt x="1592" y="10537"/>
                  </a:lnTo>
                  <a:cubicBezTo>
                    <a:pt x="1716" y="10656"/>
                    <a:pt x="1875" y="10715"/>
                    <a:pt x="2034" y="10715"/>
                  </a:cubicBezTo>
                  <a:cubicBezTo>
                    <a:pt x="2201" y="10715"/>
                    <a:pt x="2368" y="10650"/>
                    <a:pt x="2493" y="10522"/>
                  </a:cubicBezTo>
                  <a:cubicBezTo>
                    <a:pt x="2737" y="10269"/>
                    <a:pt x="2730" y="9866"/>
                    <a:pt x="2477" y="9621"/>
                  </a:cubicBezTo>
                  <a:lnTo>
                    <a:pt x="2087" y="9244"/>
                  </a:lnTo>
                  <a:lnTo>
                    <a:pt x="32295" y="2184"/>
                  </a:lnTo>
                  <a:lnTo>
                    <a:pt x="32295" y="2184"/>
                  </a:lnTo>
                  <a:lnTo>
                    <a:pt x="9830" y="16725"/>
                  </a:lnTo>
                  <a:lnTo>
                    <a:pt x="4431" y="11509"/>
                  </a:lnTo>
                  <a:cubicBezTo>
                    <a:pt x="4307" y="11389"/>
                    <a:pt x="4148" y="11330"/>
                    <a:pt x="3988" y="11330"/>
                  </a:cubicBezTo>
                  <a:cubicBezTo>
                    <a:pt x="3821" y="11330"/>
                    <a:pt x="3655" y="11395"/>
                    <a:pt x="3530" y="11524"/>
                  </a:cubicBezTo>
                  <a:cubicBezTo>
                    <a:pt x="3286" y="11777"/>
                    <a:pt x="3293" y="12180"/>
                    <a:pt x="3546" y="12423"/>
                  </a:cubicBezTo>
                  <a:lnTo>
                    <a:pt x="9046" y="17739"/>
                  </a:lnTo>
                  <a:lnTo>
                    <a:pt x="7766" y="23038"/>
                  </a:lnTo>
                  <a:cubicBezTo>
                    <a:pt x="7683" y="23379"/>
                    <a:pt x="7894" y="23723"/>
                    <a:pt x="8235" y="23806"/>
                  </a:cubicBezTo>
                  <a:cubicBezTo>
                    <a:pt x="8286" y="23818"/>
                    <a:pt x="8336" y="23824"/>
                    <a:pt x="8385" y="23824"/>
                  </a:cubicBezTo>
                  <a:cubicBezTo>
                    <a:pt x="8673" y="23824"/>
                    <a:pt x="8933" y="23628"/>
                    <a:pt x="9004" y="23337"/>
                  </a:cubicBezTo>
                  <a:lnTo>
                    <a:pt x="10311" y="17931"/>
                  </a:lnTo>
                  <a:lnTo>
                    <a:pt x="13829" y="15653"/>
                  </a:lnTo>
                  <a:lnTo>
                    <a:pt x="31005" y="4534"/>
                  </a:lnTo>
                  <a:lnTo>
                    <a:pt x="7983" y="27557"/>
                  </a:lnTo>
                  <a:lnTo>
                    <a:pt x="8365" y="25976"/>
                  </a:lnTo>
                  <a:cubicBezTo>
                    <a:pt x="8448" y="25634"/>
                    <a:pt x="8238" y="25290"/>
                    <a:pt x="7896" y="25208"/>
                  </a:cubicBezTo>
                  <a:cubicBezTo>
                    <a:pt x="7846" y="25195"/>
                    <a:pt x="7795" y="25190"/>
                    <a:pt x="7746" y="25190"/>
                  </a:cubicBezTo>
                  <a:cubicBezTo>
                    <a:pt x="7458" y="25190"/>
                    <a:pt x="7199" y="25385"/>
                    <a:pt x="7128" y="25677"/>
                  </a:cubicBezTo>
                  <a:lnTo>
                    <a:pt x="6213" y="29459"/>
                  </a:lnTo>
                  <a:cubicBezTo>
                    <a:pt x="6114" y="29868"/>
                    <a:pt x="6434" y="30245"/>
                    <a:pt x="6831" y="30245"/>
                  </a:cubicBezTo>
                  <a:cubicBezTo>
                    <a:pt x="6880" y="30245"/>
                    <a:pt x="6931" y="30239"/>
                    <a:pt x="6981" y="30227"/>
                  </a:cubicBezTo>
                  <a:lnTo>
                    <a:pt x="18702" y="27394"/>
                  </a:lnTo>
                  <a:lnTo>
                    <a:pt x="27093" y="36078"/>
                  </a:lnTo>
                  <a:cubicBezTo>
                    <a:pt x="27222" y="36211"/>
                    <a:pt x="27386" y="36272"/>
                    <a:pt x="27548" y="36272"/>
                  </a:cubicBezTo>
                  <a:cubicBezTo>
                    <a:pt x="27827" y="36272"/>
                    <a:pt x="28099" y="36091"/>
                    <a:pt x="28171" y="35781"/>
                  </a:cubicBezTo>
                  <a:lnTo>
                    <a:pt x="33640" y="12387"/>
                  </a:lnTo>
                  <a:cubicBezTo>
                    <a:pt x="33719" y="12044"/>
                    <a:pt x="33506" y="11702"/>
                    <a:pt x="33164" y="11622"/>
                  </a:cubicBezTo>
                  <a:cubicBezTo>
                    <a:pt x="33115" y="11611"/>
                    <a:pt x="33067" y="11605"/>
                    <a:pt x="33018" y="11605"/>
                  </a:cubicBezTo>
                  <a:cubicBezTo>
                    <a:pt x="32729" y="11605"/>
                    <a:pt x="32467" y="11803"/>
                    <a:pt x="32399" y="12097"/>
                  </a:cubicBezTo>
                  <a:lnTo>
                    <a:pt x="27197" y="34353"/>
                  </a:lnTo>
                  <a:lnTo>
                    <a:pt x="19716" y="26610"/>
                  </a:lnTo>
                  <a:lnTo>
                    <a:pt x="34258" y="4147"/>
                  </a:lnTo>
                  <a:lnTo>
                    <a:pt x="33017" y="9453"/>
                  </a:lnTo>
                  <a:cubicBezTo>
                    <a:pt x="32938" y="9796"/>
                    <a:pt x="33150" y="10138"/>
                    <a:pt x="33492" y="10218"/>
                  </a:cubicBezTo>
                  <a:cubicBezTo>
                    <a:pt x="33541" y="10229"/>
                    <a:pt x="33590" y="10235"/>
                    <a:pt x="33638" y="10235"/>
                  </a:cubicBezTo>
                  <a:cubicBezTo>
                    <a:pt x="33927" y="10235"/>
                    <a:pt x="34189" y="10037"/>
                    <a:pt x="34256" y="9743"/>
                  </a:cubicBezTo>
                  <a:lnTo>
                    <a:pt x="36328" y="880"/>
                  </a:lnTo>
                  <a:cubicBezTo>
                    <a:pt x="36427" y="473"/>
                    <a:pt x="36107" y="94"/>
                    <a:pt x="35713" y="9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716" name="Google Shape;1716;p50"/>
            <p:cNvSpPr/>
            <p:nvPr/>
          </p:nvSpPr>
          <p:spPr>
            <a:xfrm>
              <a:off x="775325" y="4505404"/>
              <a:ext cx="108339" cy="107004"/>
            </a:xfrm>
            <a:custGeom>
              <a:avLst/>
              <a:gdLst/>
              <a:ahLst/>
              <a:cxnLst/>
              <a:rect l="l" t="t" r="r" b="b"/>
              <a:pathLst>
                <a:path w="10064" h="9940" extrusionOk="0">
                  <a:moveTo>
                    <a:pt x="9365" y="0"/>
                  </a:moveTo>
                  <a:cubicBezTo>
                    <a:pt x="9202" y="0"/>
                    <a:pt x="9039" y="63"/>
                    <a:pt x="8915" y="187"/>
                  </a:cubicBezTo>
                  <a:lnTo>
                    <a:pt x="249" y="8852"/>
                  </a:lnTo>
                  <a:cubicBezTo>
                    <a:pt x="0" y="9100"/>
                    <a:pt x="0" y="9503"/>
                    <a:pt x="249" y="9753"/>
                  </a:cubicBezTo>
                  <a:cubicBezTo>
                    <a:pt x="373" y="9877"/>
                    <a:pt x="536" y="9939"/>
                    <a:pt x="699" y="9939"/>
                  </a:cubicBezTo>
                  <a:cubicBezTo>
                    <a:pt x="862" y="9939"/>
                    <a:pt x="1025" y="9877"/>
                    <a:pt x="1149" y="9753"/>
                  </a:cubicBezTo>
                  <a:lnTo>
                    <a:pt x="9816" y="1087"/>
                  </a:lnTo>
                  <a:cubicBezTo>
                    <a:pt x="10064" y="838"/>
                    <a:pt x="10064" y="435"/>
                    <a:pt x="9816" y="187"/>
                  </a:cubicBezTo>
                  <a:cubicBezTo>
                    <a:pt x="9691" y="63"/>
                    <a:pt x="9528" y="0"/>
                    <a:pt x="9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717" name="Google Shape;1717;p50"/>
            <p:cNvSpPr/>
            <p:nvPr/>
          </p:nvSpPr>
          <p:spPr>
            <a:xfrm>
              <a:off x="775325" y="4437806"/>
              <a:ext cx="75430" cy="74085"/>
            </a:xfrm>
            <a:custGeom>
              <a:avLst/>
              <a:gdLst/>
              <a:ahLst/>
              <a:cxnLst/>
              <a:rect l="l" t="t" r="r" b="b"/>
              <a:pathLst>
                <a:path w="7007" h="6882" extrusionOk="0">
                  <a:moveTo>
                    <a:pt x="6307" y="0"/>
                  </a:moveTo>
                  <a:cubicBezTo>
                    <a:pt x="6144" y="0"/>
                    <a:pt x="5981" y="62"/>
                    <a:pt x="5857" y="186"/>
                  </a:cubicBezTo>
                  <a:lnTo>
                    <a:pt x="249" y="5794"/>
                  </a:lnTo>
                  <a:cubicBezTo>
                    <a:pt x="0" y="6044"/>
                    <a:pt x="0" y="6445"/>
                    <a:pt x="249" y="6695"/>
                  </a:cubicBezTo>
                  <a:cubicBezTo>
                    <a:pt x="374" y="6819"/>
                    <a:pt x="537" y="6881"/>
                    <a:pt x="699" y="6881"/>
                  </a:cubicBezTo>
                  <a:cubicBezTo>
                    <a:pt x="862" y="6881"/>
                    <a:pt x="1025" y="6819"/>
                    <a:pt x="1149" y="6695"/>
                  </a:cubicBezTo>
                  <a:lnTo>
                    <a:pt x="6757" y="1087"/>
                  </a:lnTo>
                  <a:cubicBezTo>
                    <a:pt x="7006" y="839"/>
                    <a:pt x="7006" y="436"/>
                    <a:pt x="6757" y="186"/>
                  </a:cubicBezTo>
                  <a:cubicBezTo>
                    <a:pt x="6633" y="62"/>
                    <a:pt x="6470" y="0"/>
                    <a:pt x="6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718" name="Google Shape;1718;p50"/>
            <p:cNvSpPr/>
            <p:nvPr/>
          </p:nvSpPr>
          <p:spPr>
            <a:xfrm>
              <a:off x="875829" y="4538289"/>
              <a:ext cx="75409" cy="74085"/>
            </a:xfrm>
            <a:custGeom>
              <a:avLst/>
              <a:gdLst/>
              <a:ahLst/>
              <a:cxnLst/>
              <a:rect l="l" t="t" r="r" b="b"/>
              <a:pathLst>
                <a:path w="7005" h="6882" extrusionOk="0">
                  <a:moveTo>
                    <a:pt x="6306" y="1"/>
                  </a:moveTo>
                  <a:cubicBezTo>
                    <a:pt x="6143" y="1"/>
                    <a:pt x="5980" y="63"/>
                    <a:pt x="5856" y="188"/>
                  </a:cubicBezTo>
                  <a:lnTo>
                    <a:pt x="248" y="5795"/>
                  </a:lnTo>
                  <a:cubicBezTo>
                    <a:pt x="0" y="6044"/>
                    <a:pt x="0" y="6447"/>
                    <a:pt x="248" y="6695"/>
                  </a:cubicBezTo>
                  <a:cubicBezTo>
                    <a:pt x="372" y="6819"/>
                    <a:pt x="535" y="6882"/>
                    <a:pt x="699" y="6882"/>
                  </a:cubicBezTo>
                  <a:cubicBezTo>
                    <a:pt x="862" y="6882"/>
                    <a:pt x="1025" y="6819"/>
                    <a:pt x="1149" y="6695"/>
                  </a:cubicBezTo>
                  <a:lnTo>
                    <a:pt x="6757" y="1088"/>
                  </a:lnTo>
                  <a:cubicBezTo>
                    <a:pt x="7005" y="839"/>
                    <a:pt x="7005" y="436"/>
                    <a:pt x="6757" y="188"/>
                  </a:cubicBezTo>
                  <a:cubicBezTo>
                    <a:pt x="6632" y="63"/>
                    <a:pt x="6469" y="1"/>
                    <a:pt x="6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1719" name="Google Shape;1719;p50"/>
          <p:cNvGrpSpPr/>
          <p:nvPr/>
        </p:nvGrpSpPr>
        <p:grpSpPr>
          <a:xfrm>
            <a:off x="1729351" y="1471278"/>
            <a:ext cx="341347" cy="320016"/>
            <a:chOff x="7474098" y="2308360"/>
            <a:chExt cx="602023" cy="562023"/>
          </a:xfrm>
        </p:grpSpPr>
        <p:sp>
          <p:nvSpPr>
            <p:cNvPr id="1720" name="Google Shape;1720;p50"/>
            <p:cNvSpPr/>
            <p:nvPr/>
          </p:nvSpPr>
          <p:spPr>
            <a:xfrm>
              <a:off x="7474098" y="2308360"/>
              <a:ext cx="602023" cy="562023"/>
            </a:xfrm>
            <a:custGeom>
              <a:avLst/>
              <a:gdLst/>
              <a:ahLst/>
              <a:cxnLst/>
              <a:rect l="l" t="t" r="r" b="b"/>
              <a:pathLst>
                <a:path w="18151" h="16945" extrusionOk="0">
                  <a:moveTo>
                    <a:pt x="10142" y="533"/>
                  </a:moveTo>
                  <a:cubicBezTo>
                    <a:pt x="10882" y="533"/>
                    <a:pt x="11485" y="1134"/>
                    <a:pt x="11485" y="1875"/>
                  </a:cubicBezTo>
                  <a:lnTo>
                    <a:pt x="11485" y="2304"/>
                  </a:lnTo>
                  <a:cubicBezTo>
                    <a:pt x="11037" y="2269"/>
                    <a:pt x="10542" y="2251"/>
                    <a:pt x="9989" y="2251"/>
                  </a:cubicBezTo>
                  <a:lnTo>
                    <a:pt x="9927" y="2251"/>
                  </a:lnTo>
                  <a:cubicBezTo>
                    <a:pt x="8630" y="2251"/>
                    <a:pt x="6989" y="2328"/>
                    <a:pt x="5806" y="2927"/>
                  </a:cubicBezTo>
                  <a:cubicBezTo>
                    <a:pt x="5453" y="3106"/>
                    <a:pt x="5152" y="3322"/>
                    <a:pt x="4904" y="3578"/>
                  </a:cubicBezTo>
                  <a:lnTo>
                    <a:pt x="4904" y="2968"/>
                  </a:lnTo>
                  <a:cubicBezTo>
                    <a:pt x="4904" y="2749"/>
                    <a:pt x="4744" y="2568"/>
                    <a:pt x="4535" y="2532"/>
                  </a:cubicBezTo>
                  <a:lnTo>
                    <a:pt x="4535" y="1875"/>
                  </a:lnTo>
                  <a:cubicBezTo>
                    <a:pt x="4535" y="1135"/>
                    <a:pt x="5138" y="533"/>
                    <a:pt x="5879" y="533"/>
                  </a:cubicBezTo>
                  <a:close/>
                  <a:moveTo>
                    <a:pt x="12819" y="1228"/>
                  </a:moveTo>
                  <a:cubicBezTo>
                    <a:pt x="14231" y="1228"/>
                    <a:pt x="15380" y="2376"/>
                    <a:pt x="15380" y="3786"/>
                  </a:cubicBezTo>
                  <a:lnTo>
                    <a:pt x="15380" y="4052"/>
                  </a:lnTo>
                  <a:cubicBezTo>
                    <a:pt x="15225" y="3806"/>
                    <a:pt x="15036" y="3585"/>
                    <a:pt x="14815" y="3393"/>
                  </a:cubicBezTo>
                  <a:cubicBezTo>
                    <a:pt x="14764" y="3350"/>
                    <a:pt x="14702" y="3329"/>
                    <a:pt x="14641" y="3329"/>
                  </a:cubicBezTo>
                  <a:cubicBezTo>
                    <a:pt x="14566" y="3329"/>
                    <a:pt x="14492" y="3360"/>
                    <a:pt x="14439" y="3421"/>
                  </a:cubicBezTo>
                  <a:cubicBezTo>
                    <a:pt x="14343" y="3532"/>
                    <a:pt x="14356" y="3700"/>
                    <a:pt x="14467" y="3796"/>
                  </a:cubicBezTo>
                  <a:cubicBezTo>
                    <a:pt x="15082" y="4326"/>
                    <a:pt x="15380" y="5098"/>
                    <a:pt x="15380" y="6151"/>
                  </a:cubicBezTo>
                  <a:lnTo>
                    <a:pt x="15380" y="6806"/>
                  </a:lnTo>
                  <a:lnTo>
                    <a:pt x="4535" y="6806"/>
                  </a:lnTo>
                  <a:lnTo>
                    <a:pt x="4535" y="6308"/>
                  </a:lnTo>
                  <a:cubicBezTo>
                    <a:pt x="4743" y="6272"/>
                    <a:pt x="4904" y="6090"/>
                    <a:pt x="4904" y="5872"/>
                  </a:cubicBezTo>
                  <a:lnTo>
                    <a:pt x="4904" y="4467"/>
                  </a:lnTo>
                  <a:cubicBezTo>
                    <a:pt x="5152" y="4012"/>
                    <a:pt x="5530" y="3662"/>
                    <a:pt x="6046" y="3401"/>
                  </a:cubicBezTo>
                  <a:cubicBezTo>
                    <a:pt x="6890" y="2973"/>
                    <a:pt x="8086" y="2783"/>
                    <a:pt x="9926" y="2783"/>
                  </a:cubicBezTo>
                  <a:lnTo>
                    <a:pt x="9989" y="2783"/>
                  </a:lnTo>
                  <a:cubicBezTo>
                    <a:pt x="11349" y="2783"/>
                    <a:pt x="12342" y="2887"/>
                    <a:pt x="13113" y="3110"/>
                  </a:cubicBezTo>
                  <a:cubicBezTo>
                    <a:pt x="13138" y="3117"/>
                    <a:pt x="13162" y="3120"/>
                    <a:pt x="13186" y="3120"/>
                  </a:cubicBezTo>
                  <a:cubicBezTo>
                    <a:pt x="13302" y="3120"/>
                    <a:pt x="13409" y="3044"/>
                    <a:pt x="13442" y="2928"/>
                  </a:cubicBezTo>
                  <a:cubicBezTo>
                    <a:pt x="13484" y="2786"/>
                    <a:pt x="13402" y="2640"/>
                    <a:pt x="13261" y="2598"/>
                  </a:cubicBezTo>
                  <a:cubicBezTo>
                    <a:pt x="12895" y="2493"/>
                    <a:pt x="12485" y="2413"/>
                    <a:pt x="12017" y="2355"/>
                  </a:cubicBezTo>
                  <a:lnTo>
                    <a:pt x="12017" y="1875"/>
                  </a:lnTo>
                  <a:cubicBezTo>
                    <a:pt x="12017" y="1703"/>
                    <a:pt x="11993" y="1538"/>
                    <a:pt x="11950" y="1380"/>
                  </a:cubicBezTo>
                  <a:cubicBezTo>
                    <a:pt x="12221" y="1282"/>
                    <a:pt x="12514" y="1228"/>
                    <a:pt x="12819" y="1228"/>
                  </a:cubicBezTo>
                  <a:close/>
                  <a:moveTo>
                    <a:pt x="16579" y="7338"/>
                  </a:moveTo>
                  <a:cubicBezTo>
                    <a:pt x="16627" y="7338"/>
                    <a:pt x="16667" y="7378"/>
                    <a:pt x="16667" y="7426"/>
                  </a:cubicBezTo>
                  <a:lnTo>
                    <a:pt x="16667" y="7675"/>
                  </a:lnTo>
                  <a:cubicBezTo>
                    <a:pt x="16667" y="7723"/>
                    <a:pt x="16627" y="7763"/>
                    <a:pt x="16579" y="7763"/>
                  </a:cubicBezTo>
                  <a:lnTo>
                    <a:pt x="3338" y="7763"/>
                  </a:lnTo>
                  <a:cubicBezTo>
                    <a:pt x="3289" y="7763"/>
                    <a:pt x="3249" y="7723"/>
                    <a:pt x="3249" y="7675"/>
                  </a:cubicBezTo>
                  <a:lnTo>
                    <a:pt x="3249" y="7426"/>
                  </a:lnTo>
                  <a:cubicBezTo>
                    <a:pt x="3249" y="7378"/>
                    <a:pt x="3289" y="7338"/>
                    <a:pt x="3338" y="7338"/>
                  </a:cubicBezTo>
                  <a:close/>
                  <a:moveTo>
                    <a:pt x="10109" y="8295"/>
                  </a:moveTo>
                  <a:cubicBezTo>
                    <a:pt x="10115" y="8325"/>
                    <a:pt x="10123" y="8353"/>
                    <a:pt x="10133" y="8383"/>
                  </a:cubicBezTo>
                  <a:lnTo>
                    <a:pt x="10409" y="9263"/>
                  </a:lnTo>
                  <a:lnTo>
                    <a:pt x="9507" y="9263"/>
                  </a:lnTo>
                  <a:lnTo>
                    <a:pt x="9784" y="8383"/>
                  </a:lnTo>
                  <a:cubicBezTo>
                    <a:pt x="9793" y="8353"/>
                    <a:pt x="9800" y="8325"/>
                    <a:pt x="9806" y="8295"/>
                  </a:cubicBezTo>
                  <a:close/>
                  <a:moveTo>
                    <a:pt x="10575" y="9795"/>
                  </a:moveTo>
                  <a:lnTo>
                    <a:pt x="10667" y="10088"/>
                  </a:lnTo>
                  <a:lnTo>
                    <a:pt x="9249" y="10088"/>
                  </a:lnTo>
                  <a:lnTo>
                    <a:pt x="9341" y="9795"/>
                  </a:lnTo>
                  <a:close/>
                  <a:moveTo>
                    <a:pt x="4820" y="9243"/>
                  </a:moveTo>
                  <a:lnTo>
                    <a:pt x="4820" y="10252"/>
                  </a:lnTo>
                  <a:lnTo>
                    <a:pt x="3399" y="10252"/>
                  </a:lnTo>
                  <a:cubicBezTo>
                    <a:pt x="3318" y="10252"/>
                    <a:pt x="3249" y="10183"/>
                    <a:pt x="3249" y="10101"/>
                  </a:cubicBezTo>
                  <a:lnTo>
                    <a:pt x="3249" y="9393"/>
                  </a:lnTo>
                  <a:cubicBezTo>
                    <a:pt x="3249" y="9311"/>
                    <a:pt x="3318" y="9243"/>
                    <a:pt x="3399" y="9243"/>
                  </a:cubicBezTo>
                  <a:close/>
                  <a:moveTo>
                    <a:pt x="6731" y="9243"/>
                  </a:moveTo>
                  <a:cubicBezTo>
                    <a:pt x="6812" y="9243"/>
                    <a:pt x="6881" y="9311"/>
                    <a:pt x="6881" y="9393"/>
                  </a:cubicBezTo>
                  <a:lnTo>
                    <a:pt x="6881" y="10101"/>
                  </a:lnTo>
                  <a:cubicBezTo>
                    <a:pt x="6881" y="10183"/>
                    <a:pt x="6812" y="10252"/>
                    <a:pt x="6731" y="10252"/>
                  </a:cubicBezTo>
                  <a:lnTo>
                    <a:pt x="5352" y="10252"/>
                  </a:lnTo>
                  <a:lnTo>
                    <a:pt x="5352" y="9243"/>
                  </a:lnTo>
                  <a:close/>
                  <a:moveTo>
                    <a:pt x="3145" y="8318"/>
                  </a:moveTo>
                  <a:cubicBezTo>
                    <a:pt x="3145" y="8325"/>
                    <a:pt x="3145" y="8330"/>
                    <a:pt x="3145" y="8336"/>
                  </a:cubicBezTo>
                  <a:lnTo>
                    <a:pt x="3145" y="8761"/>
                  </a:lnTo>
                  <a:cubicBezTo>
                    <a:pt x="2894" y="8862"/>
                    <a:pt x="2718" y="9107"/>
                    <a:pt x="2718" y="9392"/>
                  </a:cubicBezTo>
                  <a:lnTo>
                    <a:pt x="2718" y="10101"/>
                  </a:lnTo>
                  <a:cubicBezTo>
                    <a:pt x="2718" y="10386"/>
                    <a:pt x="2894" y="10632"/>
                    <a:pt x="3145" y="10733"/>
                  </a:cubicBezTo>
                  <a:lnTo>
                    <a:pt x="3145" y="10957"/>
                  </a:lnTo>
                  <a:cubicBezTo>
                    <a:pt x="3145" y="11097"/>
                    <a:pt x="3174" y="11231"/>
                    <a:pt x="3229" y="11351"/>
                  </a:cubicBezTo>
                  <a:cubicBezTo>
                    <a:pt x="2681" y="11105"/>
                    <a:pt x="2298" y="10554"/>
                    <a:pt x="2298" y="9914"/>
                  </a:cubicBezTo>
                  <a:lnTo>
                    <a:pt x="2298" y="9715"/>
                  </a:lnTo>
                  <a:cubicBezTo>
                    <a:pt x="2298" y="9109"/>
                    <a:pt x="2642" y="8582"/>
                    <a:pt x="3145" y="8318"/>
                  </a:cubicBezTo>
                  <a:close/>
                  <a:moveTo>
                    <a:pt x="16771" y="8318"/>
                  </a:moveTo>
                  <a:lnTo>
                    <a:pt x="16771" y="8318"/>
                  </a:lnTo>
                  <a:cubicBezTo>
                    <a:pt x="17274" y="8582"/>
                    <a:pt x="17619" y="9109"/>
                    <a:pt x="17619" y="9715"/>
                  </a:cubicBezTo>
                  <a:lnTo>
                    <a:pt x="17619" y="9915"/>
                  </a:lnTo>
                  <a:cubicBezTo>
                    <a:pt x="17619" y="10554"/>
                    <a:pt x="17236" y="11105"/>
                    <a:pt x="16687" y="11352"/>
                  </a:cubicBezTo>
                  <a:cubicBezTo>
                    <a:pt x="16742" y="11231"/>
                    <a:pt x="16772" y="11098"/>
                    <a:pt x="16772" y="10957"/>
                  </a:cubicBezTo>
                  <a:lnTo>
                    <a:pt x="16772" y="10080"/>
                  </a:lnTo>
                  <a:lnTo>
                    <a:pt x="16875" y="10080"/>
                  </a:lnTo>
                  <a:cubicBezTo>
                    <a:pt x="17022" y="10080"/>
                    <a:pt x="17141" y="9961"/>
                    <a:pt x="17141" y="9814"/>
                  </a:cubicBezTo>
                  <a:cubicBezTo>
                    <a:pt x="17141" y="9668"/>
                    <a:pt x="17022" y="9550"/>
                    <a:pt x="16875" y="9550"/>
                  </a:cubicBezTo>
                  <a:lnTo>
                    <a:pt x="16772" y="9550"/>
                  </a:lnTo>
                  <a:lnTo>
                    <a:pt x="16772" y="8336"/>
                  </a:lnTo>
                  <a:cubicBezTo>
                    <a:pt x="16772" y="8330"/>
                    <a:pt x="16771" y="8325"/>
                    <a:pt x="16771" y="8318"/>
                  </a:cubicBezTo>
                  <a:close/>
                  <a:moveTo>
                    <a:pt x="16238" y="8295"/>
                  </a:moveTo>
                  <a:cubicBezTo>
                    <a:pt x="16239" y="8308"/>
                    <a:pt x="16240" y="8322"/>
                    <a:pt x="16240" y="8336"/>
                  </a:cubicBezTo>
                  <a:lnTo>
                    <a:pt x="16240" y="10957"/>
                  </a:lnTo>
                  <a:cubicBezTo>
                    <a:pt x="16240" y="11202"/>
                    <a:pt x="16042" y="11400"/>
                    <a:pt x="15796" y="11400"/>
                  </a:cubicBezTo>
                  <a:lnTo>
                    <a:pt x="12149" y="11400"/>
                  </a:lnTo>
                  <a:cubicBezTo>
                    <a:pt x="11876" y="11400"/>
                    <a:pt x="11564" y="11171"/>
                    <a:pt x="11482" y="10910"/>
                  </a:cubicBezTo>
                  <a:lnTo>
                    <a:pt x="10663" y="8295"/>
                  </a:lnTo>
                  <a:close/>
                  <a:moveTo>
                    <a:pt x="9254" y="8295"/>
                  </a:moveTo>
                  <a:lnTo>
                    <a:pt x="8434" y="10910"/>
                  </a:lnTo>
                  <a:cubicBezTo>
                    <a:pt x="8352" y="11171"/>
                    <a:pt x="8040" y="11400"/>
                    <a:pt x="7767" y="11400"/>
                  </a:cubicBezTo>
                  <a:lnTo>
                    <a:pt x="7374" y="11400"/>
                  </a:lnTo>
                  <a:cubicBezTo>
                    <a:pt x="7227" y="11400"/>
                    <a:pt x="7108" y="11519"/>
                    <a:pt x="7108" y="11666"/>
                  </a:cubicBezTo>
                  <a:cubicBezTo>
                    <a:pt x="7108" y="11812"/>
                    <a:pt x="7227" y="11932"/>
                    <a:pt x="7374" y="11932"/>
                  </a:cubicBezTo>
                  <a:lnTo>
                    <a:pt x="7767" y="11932"/>
                  </a:lnTo>
                  <a:cubicBezTo>
                    <a:pt x="8273" y="11932"/>
                    <a:pt x="8790" y="11553"/>
                    <a:pt x="8942" y="11069"/>
                  </a:cubicBezTo>
                  <a:lnTo>
                    <a:pt x="9082" y="10619"/>
                  </a:lnTo>
                  <a:lnTo>
                    <a:pt x="9363" y="10619"/>
                  </a:lnTo>
                  <a:lnTo>
                    <a:pt x="9363" y="12113"/>
                  </a:lnTo>
                  <a:cubicBezTo>
                    <a:pt x="9363" y="12455"/>
                    <a:pt x="9641" y="12733"/>
                    <a:pt x="9983" y="12733"/>
                  </a:cubicBezTo>
                  <a:lnTo>
                    <a:pt x="10836" y="12733"/>
                  </a:lnTo>
                  <a:cubicBezTo>
                    <a:pt x="10983" y="12733"/>
                    <a:pt x="11102" y="12614"/>
                    <a:pt x="11102" y="12468"/>
                  </a:cubicBezTo>
                  <a:cubicBezTo>
                    <a:pt x="11102" y="12321"/>
                    <a:pt x="10983" y="12202"/>
                    <a:pt x="10836" y="12202"/>
                  </a:cubicBezTo>
                  <a:lnTo>
                    <a:pt x="9983" y="12202"/>
                  </a:lnTo>
                  <a:cubicBezTo>
                    <a:pt x="9935" y="12202"/>
                    <a:pt x="9894" y="12162"/>
                    <a:pt x="9894" y="12113"/>
                  </a:cubicBezTo>
                  <a:lnTo>
                    <a:pt x="9894" y="10619"/>
                  </a:lnTo>
                  <a:lnTo>
                    <a:pt x="10834" y="10619"/>
                  </a:lnTo>
                  <a:lnTo>
                    <a:pt x="10975" y="11069"/>
                  </a:lnTo>
                  <a:cubicBezTo>
                    <a:pt x="11127" y="11553"/>
                    <a:pt x="11642" y="11932"/>
                    <a:pt x="12149" y="11932"/>
                  </a:cubicBezTo>
                  <a:lnTo>
                    <a:pt x="15304" y="11932"/>
                  </a:lnTo>
                  <a:cubicBezTo>
                    <a:pt x="14872" y="14472"/>
                    <a:pt x="12653" y="16412"/>
                    <a:pt x="9989" y="16412"/>
                  </a:cubicBezTo>
                  <a:lnTo>
                    <a:pt x="9927" y="16412"/>
                  </a:lnTo>
                  <a:cubicBezTo>
                    <a:pt x="7263" y="16412"/>
                    <a:pt x="5044" y="14472"/>
                    <a:pt x="4612" y="11932"/>
                  </a:cubicBezTo>
                  <a:lnTo>
                    <a:pt x="5707" y="11932"/>
                  </a:lnTo>
                  <a:cubicBezTo>
                    <a:pt x="5854" y="11932"/>
                    <a:pt x="5973" y="11812"/>
                    <a:pt x="5973" y="11666"/>
                  </a:cubicBezTo>
                  <a:cubicBezTo>
                    <a:pt x="5973" y="11519"/>
                    <a:pt x="5854" y="11400"/>
                    <a:pt x="5707" y="11400"/>
                  </a:cubicBezTo>
                  <a:lnTo>
                    <a:pt x="4119" y="11400"/>
                  </a:lnTo>
                  <a:cubicBezTo>
                    <a:pt x="3876" y="11400"/>
                    <a:pt x="3677" y="11202"/>
                    <a:pt x="3677" y="10957"/>
                  </a:cubicBezTo>
                  <a:lnTo>
                    <a:pt x="3677" y="10784"/>
                  </a:lnTo>
                  <a:lnTo>
                    <a:pt x="6731" y="10784"/>
                  </a:lnTo>
                  <a:cubicBezTo>
                    <a:pt x="7107" y="10784"/>
                    <a:pt x="7413" y="10478"/>
                    <a:pt x="7413" y="10101"/>
                  </a:cubicBezTo>
                  <a:lnTo>
                    <a:pt x="7413" y="9393"/>
                  </a:lnTo>
                  <a:cubicBezTo>
                    <a:pt x="7413" y="9017"/>
                    <a:pt x="7107" y="8711"/>
                    <a:pt x="6731" y="8711"/>
                  </a:cubicBezTo>
                  <a:lnTo>
                    <a:pt x="3677" y="8711"/>
                  </a:lnTo>
                  <a:lnTo>
                    <a:pt x="3677" y="8336"/>
                  </a:lnTo>
                  <a:cubicBezTo>
                    <a:pt x="3677" y="8323"/>
                    <a:pt x="3678" y="8308"/>
                    <a:pt x="3679" y="8295"/>
                  </a:cubicBezTo>
                  <a:close/>
                  <a:moveTo>
                    <a:pt x="5879" y="1"/>
                  </a:moveTo>
                  <a:cubicBezTo>
                    <a:pt x="4845" y="1"/>
                    <a:pt x="4004" y="842"/>
                    <a:pt x="4004" y="1875"/>
                  </a:cubicBezTo>
                  <a:lnTo>
                    <a:pt x="4004" y="2525"/>
                  </a:lnTo>
                  <a:lnTo>
                    <a:pt x="3014" y="2525"/>
                  </a:lnTo>
                  <a:cubicBezTo>
                    <a:pt x="2867" y="2525"/>
                    <a:pt x="2748" y="2644"/>
                    <a:pt x="2748" y="2790"/>
                  </a:cubicBezTo>
                  <a:cubicBezTo>
                    <a:pt x="2748" y="2937"/>
                    <a:pt x="2867" y="3056"/>
                    <a:pt x="3014" y="3056"/>
                  </a:cubicBezTo>
                  <a:lnTo>
                    <a:pt x="4372" y="3056"/>
                  </a:lnTo>
                  <a:lnTo>
                    <a:pt x="4372" y="5783"/>
                  </a:lnTo>
                  <a:lnTo>
                    <a:pt x="2964" y="5783"/>
                  </a:lnTo>
                  <a:cubicBezTo>
                    <a:pt x="2777" y="5783"/>
                    <a:pt x="2568" y="5896"/>
                    <a:pt x="2467" y="6053"/>
                  </a:cubicBezTo>
                  <a:lnTo>
                    <a:pt x="2067" y="6672"/>
                  </a:lnTo>
                  <a:lnTo>
                    <a:pt x="1666" y="6053"/>
                  </a:lnTo>
                  <a:cubicBezTo>
                    <a:pt x="1565" y="5896"/>
                    <a:pt x="1356" y="5783"/>
                    <a:pt x="1169" y="5783"/>
                  </a:cubicBezTo>
                  <a:lnTo>
                    <a:pt x="533" y="5783"/>
                  </a:lnTo>
                  <a:lnTo>
                    <a:pt x="533" y="3056"/>
                  </a:lnTo>
                  <a:lnTo>
                    <a:pt x="1419" y="3056"/>
                  </a:lnTo>
                  <a:cubicBezTo>
                    <a:pt x="1566" y="3056"/>
                    <a:pt x="1685" y="2937"/>
                    <a:pt x="1685" y="2790"/>
                  </a:cubicBezTo>
                  <a:cubicBezTo>
                    <a:pt x="1685" y="2644"/>
                    <a:pt x="1566" y="2525"/>
                    <a:pt x="1419" y="2525"/>
                  </a:cubicBezTo>
                  <a:lnTo>
                    <a:pt x="443" y="2525"/>
                  </a:lnTo>
                  <a:cubicBezTo>
                    <a:pt x="199" y="2525"/>
                    <a:pt x="1" y="2724"/>
                    <a:pt x="1" y="2968"/>
                  </a:cubicBezTo>
                  <a:lnTo>
                    <a:pt x="1" y="5872"/>
                  </a:lnTo>
                  <a:cubicBezTo>
                    <a:pt x="1" y="6116"/>
                    <a:pt x="199" y="6315"/>
                    <a:pt x="443" y="6315"/>
                  </a:cubicBezTo>
                  <a:lnTo>
                    <a:pt x="1166" y="6314"/>
                  </a:lnTo>
                  <a:cubicBezTo>
                    <a:pt x="1181" y="6316"/>
                    <a:pt x="1211" y="6334"/>
                    <a:pt x="1220" y="6342"/>
                  </a:cubicBezTo>
                  <a:lnTo>
                    <a:pt x="1747" y="7157"/>
                  </a:lnTo>
                  <a:cubicBezTo>
                    <a:pt x="1822" y="7273"/>
                    <a:pt x="1938" y="7340"/>
                    <a:pt x="2067" y="7340"/>
                  </a:cubicBezTo>
                  <a:cubicBezTo>
                    <a:pt x="2194" y="7340"/>
                    <a:pt x="2311" y="7273"/>
                    <a:pt x="2386" y="7157"/>
                  </a:cubicBezTo>
                  <a:lnTo>
                    <a:pt x="2912" y="6345"/>
                  </a:lnTo>
                  <a:cubicBezTo>
                    <a:pt x="2921" y="6333"/>
                    <a:pt x="2952" y="6316"/>
                    <a:pt x="2964" y="6314"/>
                  </a:cubicBezTo>
                  <a:lnTo>
                    <a:pt x="4004" y="6314"/>
                  </a:lnTo>
                  <a:lnTo>
                    <a:pt x="4004" y="6806"/>
                  </a:lnTo>
                  <a:lnTo>
                    <a:pt x="3338" y="6806"/>
                  </a:lnTo>
                  <a:cubicBezTo>
                    <a:pt x="2996" y="6806"/>
                    <a:pt x="2718" y="7084"/>
                    <a:pt x="2718" y="7426"/>
                  </a:cubicBezTo>
                  <a:lnTo>
                    <a:pt x="2718" y="7675"/>
                  </a:lnTo>
                  <a:cubicBezTo>
                    <a:pt x="2718" y="7763"/>
                    <a:pt x="2736" y="7846"/>
                    <a:pt x="2769" y="7922"/>
                  </a:cubicBezTo>
                  <a:cubicBezTo>
                    <a:pt x="2168" y="8294"/>
                    <a:pt x="1767" y="8958"/>
                    <a:pt x="1767" y="9715"/>
                  </a:cubicBezTo>
                  <a:lnTo>
                    <a:pt x="1767" y="9914"/>
                  </a:lnTo>
                  <a:cubicBezTo>
                    <a:pt x="1767" y="11077"/>
                    <a:pt x="2712" y="12023"/>
                    <a:pt x="3877" y="12023"/>
                  </a:cubicBezTo>
                  <a:lnTo>
                    <a:pt x="4088" y="12023"/>
                  </a:lnTo>
                  <a:cubicBezTo>
                    <a:pt x="4565" y="14813"/>
                    <a:pt x="7001" y="16944"/>
                    <a:pt x="9927" y="16944"/>
                  </a:cubicBezTo>
                  <a:lnTo>
                    <a:pt x="9989" y="16944"/>
                  </a:lnTo>
                  <a:cubicBezTo>
                    <a:pt x="12915" y="16944"/>
                    <a:pt x="15353" y="14813"/>
                    <a:pt x="15828" y="12023"/>
                  </a:cubicBezTo>
                  <a:lnTo>
                    <a:pt x="16040" y="12023"/>
                  </a:lnTo>
                  <a:cubicBezTo>
                    <a:pt x="17204" y="12023"/>
                    <a:pt x="18151" y="11077"/>
                    <a:pt x="18151" y="9914"/>
                  </a:cubicBezTo>
                  <a:lnTo>
                    <a:pt x="18151" y="9715"/>
                  </a:lnTo>
                  <a:cubicBezTo>
                    <a:pt x="18151" y="8958"/>
                    <a:pt x="17748" y="8294"/>
                    <a:pt x="17147" y="7922"/>
                  </a:cubicBezTo>
                  <a:cubicBezTo>
                    <a:pt x="17180" y="7846"/>
                    <a:pt x="17199" y="7763"/>
                    <a:pt x="17199" y="7675"/>
                  </a:cubicBezTo>
                  <a:lnTo>
                    <a:pt x="17199" y="7426"/>
                  </a:lnTo>
                  <a:cubicBezTo>
                    <a:pt x="17199" y="7084"/>
                    <a:pt x="16920" y="6806"/>
                    <a:pt x="16579" y="6806"/>
                  </a:cubicBezTo>
                  <a:lnTo>
                    <a:pt x="15912" y="6806"/>
                  </a:lnTo>
                  <a:lnTo>
                    <a:pt x="15912" y="3786"/>
                  </a:lnTo>
                  <a:cubicBezTo>
                    <a:pt x="15912" y="2083"/>
                    <a:pt x="14525" y="697"/>
                    <a:pt x="12820" y="697"/>
                  </a:cubicBezTo>
                  <a:cubicBezTo>
                    <a:pt x="12439" y="697"/>
                    <a:pt x="12074" y="766"/>
                    <a:pt x="11738" y="892"/>
                  </a:cubicBezTo>
                  <a:cubicBezTo>
                    <a:pt x="11407" y="358"/>
                    <a:pt x="10815" y="1"/>
                    <a:pt x="101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721" name="Google Shape;1721;p50"/>
            <p:cNvSpPr/>
            <p:nvPr/>
          </p:nvSpPr>
          <p:spPr>
            <a:xfrm>
              <a:off x="7886702" y="2595657"/>
              <a:ext cx="101891" cy="17678"/>
            </a:xfrm>
            <a:custGeom>
              <a:avLst/>
              <a:gdLst/>
              <a:ahLst/>
              <a:cxnLst/>
              <a:rect l="l" t="t" r="r" b="b"/>
              <a:pathLst>
                <a:path w="3072" h="533" extrusionOk="0">
                  <a:moveTo>
                    <a:pt x="267" y="0"/>
                  </a:moveTo>
                  <a:cubicBezTo>
                    <a:pt x="120" y="0"/>
                    <a:pt x="1" y="120"/>
                    <a:pt x="1" y="266"/>
                  </a:cubicBezTo>
                  <a:cubicBezTo>
                    <a:pt x="1" y="413"/>
                    <a:pt x="120" y="532"/>
                    <a:pt x="267" y="532"/>
                  </a:cubicBezTo>
                  <a:lnTo>
                    <a:pt x="2807" y="532"/>
                  </a:lnTo>
                  <a:cubicBezTo>
                    <a:pt x="2954" y="532"/>
                    <a:pt x="3072" y="413"/>
                    <a:pt x="3072" y="266"/>
                  </a:cubicBezTo>
                  <a:cubicBezTo>
                    <a:pt x="3072" y="120"/>
                    <a:pt x="2954" y="0"/>
                    <a:pt x="28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722" name="Google Shape;1722;p50"/>
            <p:cNvSpPr/>
            <p:nvPr/>
          </p:nvSpPr>
          <p:spPr>
            <a:xfrm>
              <a:off x="7886702" y="2622655"/>
              <a:ext cx="101891" cy="17645"/>
            </a:xfrm>
            <a:custGeom>
              <a:avLst/>
              <a:gdLst/>
              <a:ahLst/>
              <a:cxnLst/>
              <a:rect l="l" t="t" r="r" b="b"/>
              <a:pathLst>
                <a:path w="3072" h="532" extrusionOk="0">
                  <a:moveTo>
                    <a:pt x="267" y="1"/>
                  </a:moveTo>
                  <a:cubicBezTo>
                    <a:pt x="120" y="1"/>
                    <a:pt x="1" y="120"/>
                    <a:pt x="1" y="267"/>
                  </a:cubicBezTo>
                  <a:cubicBezTo>
                    <a:pt x="1" y="413"/>
                    <a:pt x="120" y="531"/>
                    <a:pt x="267" y="531"/>
                  </a:cubicBezTo>
                  <a:lnTo>
                    <a:pt x="2807" y="531"/>
                  </a:lnTo>
                  <a:cubicBezTo>
                    <a:pt x="2954" y="531"/>
                    <a:pt x="3072" y="413"/>
                    <a:pt x="3072" y="267"/>
                  </a:cubicBezTo>
                  <a:cubicBezTo>
                    <a:pt x="3072" y="120"/>
                    <a:pt x="2954" y="1"/>
                    <a:pt x="2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723" name="Google Shape;1723;p50"/>
            <p:cNvSpPr/>
            <p:nvPr/>
          </p:nvSpPr>
          <p:spPr>
            <a:xfrm>
              <a:off x="7919040" y="2649621"/>
              <a:ext cx="69552" cy="17678"/>
            </a:xfrm>
            <a:custGeom>
              <a:avLst/>
              <a:gdLst/>
              <a:ahLst/>
              <a:cxnLst/>
              <a:rect l="l" t="t" r="r" b="b"/>
              <a:pathLst>
                <a:path w="2097" h="533" extrusionOk="0">
                  <a:moveTo>
                    <a:pt x="266" y="1"/>
                  </a:moveTo>
                  <a:cubicBezTo>
                    <a:pt x="118" y="1"/>
                    <a:pt x="0" y="120"/>
                    <a:pt x="0" y="267"/>
                  </a:cubicBezTo>
                  <a:cubicBezTo>
                    <a:pt x="0" y="414"/>
                    <a:pt x="119" y="533"/>
                    <a:pt x="266" y="533"/>
                  </a:cubicBezTo>
                  <a:lnTo>
                    <a:pt x="1832" y="533"/>
                  </a:lnTo>
                  <a:cubicBezTo>
                    <a:pt x="1979" y="533"/>
                    <a:pt x="2097" y="414"/>
                    <a:pt x="2097" y="267"/>
                  </a:cubicBezTo>
                  <a:cubicBezTo>
                    <a:pt x="2097" y="120"/>
                    <a:pt x="1979" y="1"/>
                    <a:pt x="18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724" name="Google Shape;1724;p50"/>
            <p:cNvSpPr/>
            <p:nvPr/>
          </p:nvSpPr>
          <p:spPr>
            <a:xfrm>
              <a:off x="7664215" y="2622821"/>
              <a:ext cx="27595" cy="17645"/>
            </a:xfrm>
            <a:custGeom>
              <a:avLst/>
              <a:gdLst/>
              <a:ahLst/>
              <a:cxnLst/>
              <a:rect l="l" t="t" r="r" b="b"/>
              <a:pathLst>
                <a:path w="832" h="532" extrusionOk="0">
                  <a:moveTo>
                    <a:pt x="266" y="1"/>
                  </a:moveTo>
                  <a:cubicBezTo>
                    <a:pt x="119" y="1"/>
                    <a:pt x="0" y="120"/>
                    <a:pt x="0" y="266"/>
                  </a:cubicBezTo>
                  <a:cubicBezTo>
                    <a:pt x="0" y="412"/>
                    <a:pt x="119" y="532"/>
                    <a:pt x="266" y="532"/>
                  </a:cubicBezTo>
                  <a:lnTo>
                    <a:pt x="566" y="532"/>
                  </a:lnTo>
                  <a:cubicBezTo>
                    <a:pt x="713" y="532"/>
                    <a:pt x="832" y="412"/>
                    <a:pt x="832" y="266"/>
                  </a:cubicBezTo>
                  <a:cubicBezTo>
                    <a:pt x="832" y="119"/>
                    <a:pt x="713"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725" name="Google Shape;1725;p50"/>
            <p:cNvSpPr/>
            <p:nvPr/>
          </p:nvSpPr>
          <p:spPr>
            <a:xfrm>
              <a:off x="7587929" y="2622821"/>
              <a:ext cx="38740" cy="17645"/>
            </a:xfrm>
            <a:custGeom>
              <a:avLst/>
              <a:gdLst/>
              <a:ahLst/>
              <a:cxnLst/>
              <a:rect l="l" t="t" r="r" b="b"/>
              <a:pathLst>
                <a:path w="1168" h="532" extrusionOk="0">
                  <a:moveTo>
                    <a:pt x="266" y="1"/>
                  </a:moveTo>
                  <a:cubicBezTo>
                    <a:pt x="119" y="1"/>
                    <a:pt x="0" y="120"/>
                    <a:pt x="0" y="266"/>
                  </a:cubicBezTo>
                  <a:cubicBezTo>
                    <a:pt x="0" y="412"/>
                    <a:pt x="119" y="532"/>
                    <a:pt x="266" y="532"/>
                  </a:cubicBezTo>
                  <a:lnTo>
                    <a:pt x="903" y="532"/>
                  </a:lnTo>
                  <a:cubicBezTo>
                    <a:pt x="1050" y="532"/>
                    <a:pt x="1168" y="412"/>
                    <a:pt x="1168" y="266"/>
                  </a:cubicBezTo>
                  <a:cubicBezTo>
                    <a:pt x="1168" y="119"/>
                    <a:pt x="1050" y="1"/>
                    <a:pt x="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726" name="Google Shape;1726;p50"/>
            <p:cNvSpPr/>
            <p:nvPr/>
          </p:nvSpPr>
          <p:spPr>
            <a:xfrm>
              <a:off x="8017117" y="2504977"/>
              <a:ext cx="56318" cy="56318"/>
            </a:xfrm>
            <a:custGeom>
              <a:avLst/>
              <a:gdLst/>
              <a:ahLst/>
              <a:cxnLst/>
              <a:rect l="l" t="t" r="r" b="b"/>
              <a:pathLst>
                <a:path w="1698" h="1698" extrusionOk="0">
                  <a:moveTo>
                    <a:pt x="266" y="0"/>
                  </a:moveTo>
                  <a:cubicBezTo>
                    <a:pt x="119" y="0"/>
                    <a:pt x="0" y="119"/>
                    <a:pt x="0" y="266"/>
                  </a:cubicBezTo>
                  <a:cubicBezTo>
                    <a:pt x="0" y="413"/>
                    <a:pt x="119" y="532"/>
                    <a:pt x="266" y="532"/>
                  </a:cubicBezTo>
                  <a:lnTo>
                    <a:pt x="1167" y="532"/>
                  </a:lnTo>
                  <a:lnTo>
                    <a:pt x="1167" y="1431"/>
                  </a:lnTo>
                  <a:cubicBezTo>
                    <a:pt x="1167" y="1578"/>
                    <a:pt x="1285" y="1697"/>
                    <a:pt x="1431" y="1697"/>
                  </a:cubicBezTo>
                  <a:cubicBezTo>
                    <a:pt x="1578" y="1697"/>
                    <a:pt x="1697" y="1578"/>
                    <a:pt x="1697" y="1431"/>
                  </a:cubicBezTo>
                  <a:lnTo>
                    <a:pt x="1697" y="444"/>
                  </a:lnTo>
                  <a:cubicBezTo>
                    <a:pt x="1697" y="199"/>
                    <a:pt x="1499" y="0"/>
                    <a:pt x="1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727" name="Google Shape;1727;p50"/>
            <p:cNvSpPr/>
            <p:nvPr/>
          </p:nvSpPr>
          <p:spPr>
            <a:xfrm>
              <a:off x="7729455" y="2748957"/>
              <a:ext cx="149818" cy="63250"/>
            </a:xfrm>
            <a:custGeom>
              <a:avLst/>
              <a:gdLst/>
              <a:ahLst/>
              <a:cxnLst/>
              <a:rect l="l" t="t" r="r" b="b"/>
              <a:pathLst>
                <a:path w="4517" h="1907" extrusionOk="0">
                  <a:moveTo>
                    <a:pt x="301" y="0"/>
                  </a:moveTo>
                  <a:cubicBezTo>
                    <a:pt x="270" y="0"/>
                    <a:pt x="240" y="5"/>
                    <a:pt x="210" y="16"/>
                  </a:cubicBezTo>
                  <a:cubicBezTo>
                    <a:pt x="72" y="67"/>
                    <a:pt x="0" y="218"/>
                    <a:pt x="51" y="357"/>
                  </a:cubicBezTo>
                  <a:cubicBezTo>
                    <a:pt x="385" y="1283"/>
                    <a:pt x="1273" y="1906"/>
                    <a:pt x="2259" y="1906"/>
                  </a:cubicBezTo>
                  <a:cubicBezTo>
                    <a:pt x="3245" y="1906"/>
                    <a:pt x="4132" y="1283"/>
                    <a:pt x="4468" y="357"/>
                  </a:cubicBezTo>
                  <a:cubicBezTo>
                    <a:pt x="4517" y="218"/>
                    <a:pt x="4446" y="67"/>
                    <a:pt x="4308" y="16"/>
                  </a:cubicBezTo>
                  <a:cubicBezTo>
                    <a:pt x="4278" y="5"/>
                    <a:pt x="4247" y="0"/>
                    <a:pt x="4217" y="0"/>
                  </a:cubicBezTo>
                  <a:cubicBezTo>
                    <a:pt x="4108" y="0"/>
                    <a:pt x="4006" y="68"/>
                    <a:pt x="3968" y="175"/>
                  </a:cubicBezTo>
                  <a:cubicBezTo>
                    <a:pt x="3708" y="893"/>
                    <a:pt x="3022" y="1375"/>
                    <a:pt x="2259" y="1375"/>
                  </a:cubicBezTo>
                  <a:cubicBezTo>
                    <a:pt x="1496" y="1375"/>
                    <a:pt x="809" y="893"/>
                    <a:pt x="551" y="175"/>
                  </a:cubicBezTo>
                  <a:cubicBezTo>
                    <a:pt x="511" y="68"/>
                    <a:pt x="409" y="0"/>
                    <a:pt x="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728" name="Google Shape;1728;p50"/>
            <p:cNvSpPr/>
            <p:nvPr/>
          </p:nvSpPr>
          <p:spPr>
            <a:xfrm>
              <a:off x="7516254" y="2431611"/>
              <a:ext cx="78308" cy="17678"/>
            </a:xfrm>
            <a:custGeom>
              <a:avLst/>
              <a:gdLst/>
              <a:ahLst/>
              <a:cxnLst/>
              <a:rect l="l" t="t" r="r" b="b"/>
              <a:pathLst>
                <a:path w="2361" h="533" extrusionOk="0">
                  <a:moveTo>
                    <a:pt x="267" y="1"/>
                  </a:moveTo>
                  <a:cubicBezTo>
                    <a:pt x="120" y="1"/>
                    <a:pt x="1" y="120"/>
                    <a:pt x="1" y="267"/>
                  </a:cubicBezTo>
                  <a:cubicBezTo>
                    <a:pt x="1" y="413"/>
                    <a:pt x="120" y="532"/>
                    <a:pt x="267" y="532"/>
                  </a:cubicBezTo>
                  <a:lnTo>
                    <a:pt x="2094" y="532"/>
                  </a:lnTo>
                  <a:cubicBezTo>
                    <a:pt x="2241" y="532"/>
                    <a:pt x="2360" y="413"/>
                    <a:pt x="2360" y="267"/>
                  </a:cubicBezTo>
                  <a:cubicBezTo>
                    <a:pt x="2360" y="120"/>
                    <a:pt x="2241" y="1"/>
                    <a:pt x="20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729" name="Google Shape;1729;p50"/>
            <p:cNvSpPr/>
            <p:nvPr/>
          </p:nvSpPr>
          <p:spPr>
            <a:xfrm>
              <a:off x="7516254" y="2460599"/>
              <a:ext cx="59867" cy="17678"/>
            </a:xfrm>
            <a:custGeom>
              <a:avLst/>
              <a:gdLst/>
              <a:ahLst/>
              <a:cxnLst/>
              <a:rect l="l" t="t" r="r" b="b"/>
              <a:pathLst>
                <a:path w="1805" h="533" extrusionOk="0">
                  <a:moveTo>
                    <a:pt x="267" y="0"/>
                  </a:moveTo>
                  <a:cubicBezTo>
                    <a:pt x="120" y="0"/>
                    <a:pt x="1" y="119"/>
                    <a:pt x="1" y="266"/>
                  </a:cubicBezTo>
                  <a:cubicBezTo>
                    <a:pt x="1" y="413"/>
                    <a:pt x="120" y="532"/>
                    <a:pt x="267" y="532"/>
                  </a:cubicBezTo>
                  <a:lnTo>
                    <a:pt x="1539" y="532"/>
                  </a:lnTo>
                  <a:cubicBezTo>
                    <a:pt x="1686" y="532"/>
                    <a:pt x="1805" y="413"/>
                    <a:pt x="1805" y="266"/>
                  </a:cubicBezTo>
                  <a:cubicBezTo>
                    <a:pt x="1805" y="119"/>
                    <a:pt x="1686" y="0"/>
                    <a:pt x="1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1730" name="Google Shape;1730;p50"/>
          <p:cNvGrpSpPr/>
          <p:nvPr/>
        </p:nvGrpSpPr>
        <p:grpSpPr>
          <a:xfrm>
            <a:off x="923900" y="1437125"/>
            <a:ext cx="76825" cy="76800"/>
            <a:chOff x="3104875" y="1099400"/>
            <a:chExt cx="76825" cy="76800"/>
          </a:xfrm>
        </p:grpSpPr>
        <p:sp>
          <p:nvSpPr>
            <p:cNvPr id="1731" name="Google Shape;1731;p5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732" name="Google Shape;1732;p5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1733" name="Google Shape;1733;p50"/>
          <p:cNvGrpSpPr/>
          <p:nvPr/>
        </p:nvGrpSpPr>
        <p:grpSpPr>
          <a:xfrm>
            <a:off x="5755375" y="3132149"/>
            <a:ext cx="76825" cy="76800"/>
            <a:chOff x="3104875" y="1099400"/>
            <a:chExt cx="76825" cy="76800"/>
          </a:xfrm>
        </p:grpSpPr>
        <p:sp>
          <p:nvSpPr>
            <p:cNvPr id="1734" name="Google Shape;1734;p5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735" name="Google Shape;1735;p5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1736" name="Google Shape;1736;p50"/>
          <p:cNvGrpSpPr/>
          <p:nvPr/>
        </p:nvGrpSpPr>
        <p:grpSpPr>
          <a:xfrm>
            <a:off x="7846000" y="1214600"/>
            <a:ext cx="76825" cy="76800"/>
            <a:chOff x="3104875" y="1099400"/>
            <a:chExt cx="76825" cy="76800"/>
          </a:xfrm>
        </p:grpSpPr>
        <p:sp>
          <p:nvSpPr>
            <p:cNvPr id="1737" name="Google Shape;1737;p5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738" name="Google Shape;1738;p5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pic>
        <p:nvPicPr>
          <p:cNvPr id="1739" name="Google Shape;1739;p50"/>
          <p:cNvPicPr preferRelativeResize="0"/>
          <p:nvPr/>
        </p:nvPicPr>
        <p:blipFill rotWithShape="1">
          <a:blip r:embed="rId3">
            <a:alphaModFix/>
          </a:blip>
          <a:srcRect l="22009" r="18455"/>
          <a:stretch/>
        </p:blipFill>
        <p:spPr>
          <a:xfrm rot="-3282827">
            <a:off x="503887" y="462313"/>
            <a:ext cx="652202" cy="616225"/>
          </a:xfrm>
          <a:prstGeom prst="rect">
            <a:avLst/>
          </a:prstGeom>
          <a:noFill/>
          <a:ln>
            <a:noFill/>
          </a:ln>
        </p:spPr>
      </p:pic>
      <p:pic>
        <p:nvPicPr>
          <p:cNvPr id="1740" name="Google Shape;1740;p50"/>
          <p:cNvPicPr preferRelativeResize="0"/>
          <p:nvPr/>
        </p:nvPicPr>
        <p:blipFill rotWithShape="1">
          <a:blip r:embed="rId3">
            <a:alphaModFix/>
          </a:blip>
          <a:srcRect l="22009" r="18455"/>
          <a:stretch/>
        </p:blipFill>
        <p:spPr>
          <a:xfrm rot="5800073">
            <a:off x="5628337" y="1671987"/>
            <a:ext cx="652200" cy="616226"/>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advTm="5000">
        <p14:window dir="vert"/>
      </p:transition>
    </mc:Choice>
    <mc:Fallback>
      <p:transition spd="slow" advTm="5000">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17"/>
        <p:cNvGrpSpPr/>
        <p:nvPr/>
      </p:nvGrpSpPr>
      <p:grpSpPr>
        <a:xfrm>
          <a:off x="0" y="0"/>
          <a:ext cx="0" cy="0"/>
          <a:chOff x="0" y="0"/>
          <a:chExt cx="0" cy="0"/>
        </a:xfrm>
      </p:grpSpPr>
      <p:sp>
        <p:nvSpPr>
          <p:cNvPr id="1618" name="Google Shape;1618;p47"/>
          <p:cNvSpPr txBox="1">
            <a:spLocks noGrp="1"/>
          </p:cNvSpPr>
          <p:nvPr>
            <p:ph type="title"/>
          </p:nvPr>
        </p:nvSpPr>
        <p:spPr>
          <a:xfrm>
            <a:off x="799809" y="689962"/>
            <a:ext cx="46968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smtClean="0">
                <a:latin typeface="Georgia" panose="02040502050405020303" pitchFamily="18" charset="0"/>
              </a:rPr>
              <a:t>CONCLUSION</a:t>
            </a:r>
            <a:endParaRPr b="1" dirty="0">
              <a:latin typeface="Georgia" panose="02040502050405020303" pitchFamily="18" charset="0"/>
            </a:endParaRPr>
          </a:p>
        </p:txBody>
      </p:sp>
      <p:sp>
        <p:nvSpPr>
          <p:cNvPr id="1619" name="Google Shape;1619;p47"/>
          <p:cNvSpPr txBox="1">
            <a:spLocks noGrp="1"/>
          </p:cNvSpPr>
          <p:nvPr>
            <p:ph type="subTitle" idx="1"/>
          </p:nvPr>
        </p:nvSpPr>
        <p:spPr>
          <a:xfrm>
            <a:off x="910566" y="1612676"/>
            <a:ext cx="4871863" cy="3123784"/>
          </a:xfrm>
          <a:prstGeom prst="rect">
            <a:avLst/>
          </a:prstGeom>
        </p:spPr>
        <p:txBody>
          <a:bodyPr spcFirstLastPara="1" wrap="square" lIns="91425" tIns="91425" rIns="91425" bIns="91425" anchor="t" anchorCtr="0">
            <a:noAutofit/>
          </a:bodyPr>
          <a:lstStyle/>
          <a:p>
            <a:pPr marL="285750" indent="-285750" algn="l">
              <a:buFont typeface="Arial" panose="020B0604020202020204" pitchFamily="34" charset="0"/>
              <a:buChar char="•"/>
            </a:pPr>
            <a:r>
              <a:rPr lang="en-US" dirty="0">
                <a:latin typeface="Georgia" panose="02040502050405020303" pitchFamily="18" charset="0"/>
              </a:rPr>
              <a:t>Revolutionizes education by leveraging powerful data </a:t>
            </a:r>
            <a:r>
              <a:rPr lang="en-US" dirty="0" smtClean="0">
                <a:latin typeface="Georgia" panose="02040502050405020303" pitchFamily="18" charset="0"/>
              </a:rPr>
              <a:t>analytics.</a:t>
            </a:r>
          </a:p>
          <a:p>
            <a:pPr marL="0" indent="0" algn="l"/>
            <a:endParaRPr lang="en-US" dirty="0">
              <a:latin typeface="Georgia" panose="02040502050405020303" pitchFamily="18" charset="0"/>
            </a:endParaRPr>
          </a:p>
          <a:p>
            <a:pPr marL="285750" indent="-285750" algn="l">
              <a:buFont typeface="Arial" panose="020B0604020202020204" pitchFamily="34" charset="0"/>
              <a:buChar char="•"/>
            </a:pPr>
            <a:r>
              <a:rPr lang="en-US" altLang="en-US" dirty="0" smtClean="0">
                <a:latin typeface="Georgia" panose="02040502050405020303" pitchFamily="18" charset="0"/>
              </a:rPr>
              <a:t>Empowers </a:t>
            </a:r>
            <a:r>
              <a:rPr lang="en-US" altLang="en-US" dirty="0">
                <a:latin typeface="Georgia" panose="02040502050405020303" pitchFamily="18" charset="0"/>
              </a:rPr>
              <a:t>institutions to make smart, data-driven decisions</a:t>
            </a:r>
            <a:r>
              <a:rPr lang="en-US" altLang="en-US" dirty="0" smtClean="0">
                <a:latin typeface="Georgia" panose="02040502050405020303" pitchFamily="18" charset="0"/>
              </a:rPr>
              <a:t>.</a:t>
            </a:r>
          </a:p>
          <a:p>
            <a:pPr marL="0" indent="0" algn="l"/>
            <a:endParaRPr lang="en-US" altLang="en-US" dirty="0">
              <a:latin typeface="Georgia" panose="02040502050405020303" pitchFamily="18" charset="0"/>
            </a:endParaRPr>
          </a:p>
          <a:p>
            <a:pPr marL="285750" lvl="0" indent="-285750" algn="l">
              <a:buFont typeface="Arial" panose="020B0604020202020204" pitchFamily="34" charset="0"/>
              <a:buChar char="•"/>
            </a:pPr>
            <a:r>
              <a:rPr lang="en-US" dirty="0" smtClean="0">
                <a:latin typeface="Georgia" panose="02040502050405020303" pitchFamily="18" charset="0"/>
              </a:rPr>
              <a:t>Enhance student learning with personalized, targeted experiences</a:t>
            </a:r>
          </a:p>
        </p:txBody>
      </p:sp>
      <p:grpSp>
        <p:nvGrpSpPr>
          <p:cNvPr id="1624" name="Google Shape;1624;p47"/>
          <p:cNvGrpSpPr/>
          <p:nvPr/>
        </p:nvGrpSpPr>
        <p:grpSpPr>
          <a:xfrm>
            <a:off x="570015" y="2416871"/>
            <a:ext cx="76825" cy="76800"/>
            <a:chOff x="3104875" y="1099400"/>
            <a:chExt cx="76825" cy="76800"/>
          </a:xfrm>
        </p:grpSpPr>
        <p:sp>
          <p:nvSpPr>
            <p:cNvPr id="1625" name="Google Shape;1625;p4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626" name="Google Shape;1626;p4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1627" name="Google Shape;1627;p47"/>
          <p:cNvGrpSpPr/>
          <p:nvPr/>
        </p:nvGrpSpPr>
        <p:grpSpPr>
          <a:xfrm>
            <a:off x="6199150" y="861750"/>
            <a:ext cx="76825" cy="76800"/>
            <a:chOff x="3104875" y="1099400"/>
            <a:chExt cx="76825" cy="76800"/>
          </a:xfrm>
        </p:grpSpPr>
        <p:sp>
          <p:nvSpPr>
            <p:cNvPr id="1628" name="Google Shape;1628;p4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629" name="Google Shape;1629;p4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1630" name="Google Shape;1630;p47"/>
          <p:cNvGrpSpPr/>
          <p:nvPr/>
        </p:nvGrpSpPr>
        <p:grpSpPr>
          <a:xfrm>
            <a:off x="7823013" y="3685825"/>
            <a:ext cx="76825" cy="76800"/>
            <a:chOff x="3104875" y="1099400"/>
            <a:chExt cx="76825" cy="76800"/>
          </a:xfrm>
        </p:grpSpPr>
        <p:sp>
          <p:nvSpPr>
            <p:cNvPr id="1631" name="Google Shape;1631;p4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632" name="Google Shape;1632;p4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pic>
        <p:nvPicPr>
          <p:cNvPr id="1633" name="Google Shape;1633;p47"/>
          <p:cNvPicPr preferRelativeResize="0"/>
          <p:nvPr/>
        </p:nvPicPr>
        <p:blipFill rotWithShape="1">
          <a:blip r:embed="rId3">
            <a:alphaModFix/>
          </a:blip>
          <a:srcRect l="24331" t="5721" r="23342" b="4591"/>
          <a:stretch/>
        </p:blipFill>
        <p:spPr>
          <a:xfrm rot="2268302">
            <a:off x="6932737" y="4799"/>
            <a:ext cx="1857374" cy="1790699"/>
          </a:xfrm>
          <a:prstGeom prst="rect">
            <a:avLst/>
          </a:prstGeom>
          <a:noFill/>
          <a:ln>
            <a:noFill/>
          </a:ln>
        </p:spPr>
      </p:pic>
      <p:pic>
        <p:nvPicPr>
          <p:cNvPr id="1634" name="Google Shape;1634;p47"/>
          <p:cNvPicPr preferRelativeResize="0"/>
          <p:nvPr/>
        </p:nvPicPr>
        <p:blipFill rotWithShape="1">
          <a:blip r:embed="rId4">
            <a:alphaModFix/>
          </a:blip>
          <a:srcRect l="15236" r="10474"/>
          <a:stretch/>
        </p:blipFill>
        <p:spPr>
          <a:xfrm rot="-6939186">
            <a:off x="6623786" y="554667"/>
            <a:ext cx="1320683" cy="1183115"/>
          </a:xfrm>
          <a:prstGeom prst="rect">
            <a:avLst/>
          </a:prstGeom>
          <a:noFill/>
          <a:ln>
            <a:noFill/>
          </a:ln>
        </p:spPr>
      </p:pic>
      <p:pic>
        <p:nvPicPr>
          <p:cNvPr id="1635" name="Google Shape;1635;p47"/>
          <p:cNvPicPr preferRelativeResize="0"/>
          <p:nvPr/>
        </p:nvPicPr>
        <p:blipFill rotWithShape="1">
          <a:blip r:embed="rId5">
            <a:alphaModFix/>
          </a:blip>
          <a:srcRect l="22009" r="18455"/>
          <a:stretch/>
        </p:blipFill>
        <p:spPr>
          <a:xfrm rot="1203247">
            <a:off x="195008" y="3426920"/>
            <a:ext cx="903665" cy="853810"/>
          </a:xfrm>
          <a:prstGeom prst="rect">
            <a:avLst/>
          </a:prstGeom>
          <a:noFill/>
          <a:ln>
            <a:noFill/>
          </a:ln>
        </p:spPr>
      </p:pic>
      <p:pic>
        <p:nvPicPr>
          <p:cNvPr id="1636" name="Google Shape;1636;p47"/>
          <p:cNvPicPr preferRelativeResize="0"/>
          <p:nvPr/>
        </p:nvPicPr>
        <p:blipFill rotWithShape="1">
          <a:blip r:embed="rId6">
            <a:alphaModFix/>
          </a:blip>
          <a:srcRect l="18647" t="7960" r="8852" b="8336"/>
          <a:stretch/>
        </p:blipFill>
        <p:spPr>
          <a:xfrm rot="-1406513">
            <a:off x="6056860" y="3472212"/>
            <a:ext cx="1175233" cy="763227"/>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800" advTm="5000">
        <p14:flythrough/>
      </p:transition>
    </mc:Choice>
    <mc:Fallback>
      <p:transition spd="slow" advTm="5000">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83"/>
        <p:cNvGrpSpPr/>
        <p:nvPr/>
      </p:nvGrpSpPr>
      <p:grpSpPr>
        <a:xfrm>
          <a:off x="0" y="0"/>
          <a:ext cx="0" cy="0"/>
          <a:chOff x="0" y="0"/>
          <a:chExt cx="0" cy="0"/>
        </a:xfrm>
      </p:grpSpPr>
      <p:pic>
        <p:nvPicPr>
          <p:cNvPr id="2184" name="Google Shape;2184;p61"/>
          <p:cNvPicPr preferRelativeResize="0"/>
          <p:nvPr/>
        </p:nvPicPr>
        <p:blipFill rotWithShape="1">
          <a:blip r:embed="rId3">
            <a:alphaModFix/>
          </a:blip>
          <a:srcRect l="25537" t="7152" r="23467" b="5838"/>
          <a:stretch/>
        </p:blipFill>
        <p:spPr>
          <a:xfrm>
            <a:off x="7034776" y="155700"/>
            <a:ext cx="1671077" cy="1603800"/>
          </a:xfrm>
          <a:prstGeom prst="rect">
            <a:avLst/>
          </a:prstGeom>
          <a:noFill/>
          <a:ln>
            <a:noFill/>
          </a:ln>
        </p:spPr>
      </p:pic>
      <p:sp>
        <p:nvSpPr>
          <p:cNvPr id="2185" name="Google Shape;2185;p61"/>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Georgia" panose="02040502050405020303" pitchFamily="18" charset="0"/>
              </a:rPr>
              <a:t>OUR LOCATION</a:t>
            </a:r>
            <a:endParaRPr b="1" dirty="0">
              <a:latin typeface="Georgia" panose="02040502050405020303" pitchFamily="18" charset="0"/>
            </a:endParaRPr>
          </a:p>
        </p:txBody>
      </p:sp>
      <p:grpSp>
        <p:nvGrpSpPr>
          <p:cNvPr id="2186" name="Google Shape;2186;p61"/>
          <p:cNvGrpSpPr/>
          <p:nvPr/>
        </p:nvGrpSpPr>
        <p:grpSpPr>
          <a:xfrm>
            <a:off x="713229" y="1759491"/>
            <a:ext cx="4409424" cy="2349061"/>
            <a:chOff x="233350" y="949250"/>
            <a:chExt cx="7137300" cy="3802300"/>
          </a:xfrm>
          <a:solidFill>
            <a:schemeClr val="tx2">
              <a:lumMod val="50000"/>
            </a:schemeClr>
          </a:solidFill>
        </p:grpSpPr>
        <p:sp>
          <p:nvSpPr>
            <p:cNvPr id="2187" name="Google Shape;2187;p61"/>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grp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188" name="Google Shape;2188;p61"/>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p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189" name="Google Shape;2189;p61"/>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p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190" name="Google Shape;2190;p61"/>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p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191" name="Google Shape;2191;p61"/>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p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192" name="Google Shape;2192;p61"/>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p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193" name="Google Shape;2193;p61"/>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p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194" name="Google Shape;2194;p61"/>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p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195" name="Google Shape;2195;p61"/>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p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196" name="Google Shape;2196;p61"/>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p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197" name="Google Shape;2197;p61"/>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p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198" name="Google Shape;2198;p61"/>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p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199" name="Google Shape;2199;p61"/>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p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200" name="Google Shape;2200;p61"/>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p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201" name="Google Shape;2201;p61"/>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p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202" name="Google Shape;2202;p61"/>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p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203" name="Google Shape;2203;p61"/>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p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204" name="Google Shape;2204;p61"/>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p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205" name="Google Shape;2205;p61"/>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p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206" name="Google Shape;2206;p61"/>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p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207" name="Google Shape;2207;p61"/>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p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208" name="Google Shape;2208;p61"/>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p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209" name="Google Shape;2209;p61"/>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p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210" name="Google Shape;2210;p61"/>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p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211" name="Google Shape;2211;p61"/>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p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212" name="Google Shape;2212;p61"/>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p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213" name="Google Shape;2213;p61"/>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p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214" name="Google Shape;2214;p61"/>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p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215" name="Google Shape;2215;p61"/>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p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216" name="Google Shape;2216;p61"/>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p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217" name="Google Shape;2217;p61"/>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p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218" name="Google Shape;2218;p61"/>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grp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219" name="Google Shape;2219;p61"/>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p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220" name="Google Shape;2220;p61"/>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p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221" name="Google Shape;2221;p61"/>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p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222" name="Google Shape;2222;p61"/>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p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223" name="Google Shape;2223;p61"/>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p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224" name="Google Shape;2224;p61"/>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p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225" name="Google Shape;2225;p61"/>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p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226" name="Google Shape;2226;p61"/>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p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227" name="Google Shape;2227;p61"/>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p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228" name="Google Shape;2228;p61"/>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p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229" name="Google Shape;2229;p61"/>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p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230" name="Google Shape;2230;p61"/>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p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231" name="Google Shape;2231;p61"/>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p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232" name="Google Shape;2232;p61"/>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p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233" name="Google Shape;2233;p61"/>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p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234" name="Google Shape;2234;p61"/>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p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235" name="Google Shape;2235;p61"/>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p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236" name="Google Shape;2236;p61"/>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p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237" name="Google Shape;2237;p61"/>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p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sp>
        <p:nvSpPr>
          <p:cNvPr id="2238" name="Google Shape;2238;p61"/>
          <p:cNvSpPr txBox="1"/>
          <p:nvPr/>
        </p:nvSpPr>
        <p:spPr>
          <a:xfrm>
            <a:off x="5048525" y="2340172"/>
            <a:ext cx="4072593" cy="458175"/>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100" dirty="0" smtClean="0">
                <a:solidFill>
                  <a:schemeClr val="dk1"/>
                </a:solidFill>
                <a:latin typeface="Georgia" panose="02040502050405020303" pitchFamily="18" charset="0"/>
                <a:ea typeface="Montserrat Black"/>
                <a:cs typeface="Montserrat Black"/>
                <a:sym typeface="Montserrat Black"/>
              </a:rPr>
              <a:t>Aptect Computer Learning</a:t>
            </a:r>
            <a:endParaRPr sz="2100" dirty="0">
              <a:solidFill>
                <a:schemeClr val="dk1"/>
              </a:solidFill>
              <a:latin typeface="Georgia" panose="02040502050405020303" pitchFamily="18" charset="0"/>
              <a:ea typeface="Montserrat Black"/>
              <a:cs typeface="Montserrat Black"/>
              <a:sym typeface="Montserrat Black"/>
            </a:endParaRPr>
          </a:p>
        </p:txBody>
      </p:sp>
      <p:sp>
        <p:nvSpPr>
          <p:cNvPr id="2239" name="Google Shape;2239;p61"/>
          <p:cNvSpPr txBox="1"/>
          <p:nvPr/>
        </p:nvSpPr>
        <p:spPr>
          <a:xfrm>
            <a:off x="5532424" y="2807342"/>
            <a:ext cx="2824799" cy="200720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solidFill>
                  <a:schemeClr val="dk1"/>
                </a:solidFill>
                <a:latin typeface="Georgia" panose="02040502050405020303" pitchFamily="18" charset="0"/>
                <a:ea typeface="Montserrat"/>
                <a:cs typeface="Montserrat"/>
                <a:sym typeface="Montserrat"/>
              </a:rPr>
              <a:t>North Nazimabad, Block ‘A’, Near Board Office, Beside Froza Banquet </a:t>
            </a:r>
            <a:endParaRPr dirty="0">
              <a:solidFill>
                <a:schemeClr val="dk1"/>
              </a:solidFill>
              <a:latin typeface="Georgia" panose="02040502050405020303" pitchFamily="18" charset="0"/>
              <a:ea typeface="Montserrat"/>
              <a:cs typeface="Montserrat"/>
              <a:sym typeface="Montserrat"/>
            </a:endParaRPr>
          </a:p>
        </p:txBody>
      </p:sp>
      <p:grpSp>
        <p:nvGrpSpPr>
          <p:cNvPr id="2242" name="Google Shape;2242;p61"/>
          <p:cNvGrpSpPr/>
          <p:nvPr/>
        </p:nvGrpSpPr>
        <p:grpSpPr>
          <a:xfrm>
            <a:off x="1522350" y="1035400"/>
            <a:ext cx="76825" cy="76800"/>
            <a:chOff x="3104875" y="1099400"/>
            <a:chExt cx="76825" cy="76800"/>
          </a:xfrm>
        </p:grpSpPr>
        <p:sp>
          <p:nvSpPr>
            <p:cNvPr id="2243" name="Google Shape;2243;p6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244" name="Google Shape;2244;p6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2245" name="Google Shape;2245;p61"/>
          <p:cNvGrpSpPr/>
          <p:nvPr/>
        </p:nvGrpSpPr>
        <p:grpSpPr>
          <a:xfrm>
            <a:off x="5872775" y="1911900"/>
            <a:ext cx="76825" cy="76800"/>
            <a:chOff x="3104875" y="1099400"/>
            <a:chExt cx="76825" cy="76800"/>
          </a:xfrm>
        </p:grpSpPr>
        <p:sp>
          <p:nvSpPr>
            <p:cNvPr id="2246" name="Google Shape;2246;p6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247" name="Google Shape;2247;p6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2248" name="Google Shape;2248;p61"/>
          <p:cNvGrpSpPr/>
          <p:nvPr/>
        </p:nvGrpSpPr>
        <p:grpSpPr>
          <a:xfrm>
            <a:off x="5242100" y="4237025"/>
            <a:ext cx="76825" cy="76800"/>
            <a:chOff x="3104875" y="1099400"/>
            <a:chExt cx="76825" cy="76800"/>
          </a:xfrm>
        </p:grpSpPr>
        <p:sp>
          <p:nvSpPr>
            <p:cNvPr id="2249" name="Google Shape;2249;p6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250" name="Google Shape;2250;p6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pic>
        <p:nvPicPr>
          <p:cNvPr id="2251" name="Google Shape;2251;p61"/>
          <p:cNvPicPr preferRelativeResize="0"/>
          <p:nvPr/>
        </p:nvPicPr>
        <p:blipFill rotWithShape="1">
          <a:blip r:embed="rId4">
            <a:alphaModFix/>
          </a:blip>
          <a:srcRect l="15236" r="10474"/>
          <a:stretch/>
        </p:blipFill>
        <p:spPr>
          <a:xfrm rot="-8866493">
            <a:off x="2039924" y="3944909"/>
            <a:ext cx="1165815" cy="1044366"/>
          </a:xfrm>
          <a:prstGeom prst="rect">
            <a:avLst/>
          </a:prstGeom>
          <a:noFill/>
          <a:ln>
            <a:noFill/>
          </a:ln>
        </p:spPr>
      </p:pic>
      <p:pic>
        <p:nvPicPr>
          <p:cNvPr id="2252" name="Google Shape;2252;p61"/>
          <p:cNvPicPr preferRelativeResize="0"/>
          <p:nvPr/>
        </p:nvPicPr>
        <p:blipFill rotWithShape="1">
          <a:blip r:embed="rId5">
            <a:alphaModFix/>
          </a:blip>
          <a:srcRect l="22009" r="18455"/>
          <a:stretch/>
        </p:blipFill>
        <p:spPr>
          <a:xfrm rot="1913061">
            <a:off x="6699045" y="856121"/>
            <a:ext cx="861581" cy="814058"/>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400" advTm="5000">
        <p14:doors dir="vert"/>
      </p:transition>
    </mc:Choice>
    <mc:Fallback>
      <p:transition spd="slow" advTm="5000">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281;p63"/>
          <p:cNvSpPr txBox="1">
            <a:spLocks noGrp="1"/>
          </p:cNvSpPr>
          <p:nvPr>
            <p:ph type="title"/>
          </p:nvPr>
        </p:nvSpPr>
        <p:spPr>
          <a:xfrm>
            <a:off x="2347938" y="787800"/>
            <a:ext cx="44481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b="1" dirty="0">
                <a:latin typeface="Georgia" panose="02040502050405020303" pitchFamily="18" charset="0"/>
              </a:rPr>
              <a:t>THANKS!</a:t>
            </a:r>
            <a:endParaRPr sz="4000" b="1" dirty="0">
              <a:latin typeface="Georgia" panose="02040502050405020303" pitchFamily="18" charset="0"/>
            </a:endParaRPr>
          </a:p>
        </p:txBody>
      </p:sp>
      <p:sp>
        <p:nvSpPr>
          <p:cNvPr id="4" name="Google Shape;2282;p63"/>
          <p:cNvSpPr txBox="1">
            <a:spLocks/>
          </p:cNvSpPr>
          <p:nvPr/>
        </p:nvSpPr>
        <p:spPr>
          <a:xfrm>
            <a:off x="2313103" y="1936502"/>
            <a:ext cx="4448100" cy="1058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smtClean="0">
                <a:solidFill>
                  <a:schemeClr val="dk2"/>
                </a:solidFill>
                <a:latin typeface="Georgia" panose="02040502050405020303" pitchFamily="18" charset="0"/>
              </a:rPr>
              <a:t>DO YOU HAVE ANY QUESTIONS?</a:t>
            </a:r>
          </a:p>
          <a:p>
            <a:pPr algn="ctr"/>
            <a:r>
              <a:rPr lang="en-US" dirty="0" smtClean="0">
                <a:solidFill>
                  <a:schemeClr val="tx1"/>
                </a:solidFill>
                <a:latin typeface="Georgia" panose="02040502050405020303" pitchFamily="18" charset="0"/>
              </a:rPr>
              <a:t>mustufakashif37000@gmail.com</a:t>
            </a:r>
          </a:p>
          <a:p>
            <a:pPr algn="ctr"/>
            <a:r>
              <a:rPr lang="en-US" dirty="0" smtClean="0">
                <a:solidFill>
                  <a:schemeClr val="tx1"/>
                </a:solidFill>
                <a:latin typeface="Georgia" panose="02040502050405020303" pitchFamily="18" charset="0"/>
              </a:rPr>
              <a:t>mustufa-</a:t>
            </a:r>
            <a:r>
              <a:rPr lang="en-US" dirty="0" err="1" smtClean="0">
                <a:solidFill>
                  <a:schemeClr val="tx1"/>
                </a:solidFill>
                <a:latin typeface="Georgia" panose="02040502050405020303" pitchFamily="18" charset="0"/>
              </a:rPr>
              <a:t>kashif</a:t>
            </a:r>
            <a:r>
              <a:rPr lang="en-US" dirty="0" smtClean="0">
                <a:solidFill>
                  <a:schemeClr val="tx1"/>
                </a:solidFill>
                <a:latin typeface="Georgia" panose="02040502050405020303" pitchFamily="18" charset="0"/>
              </a:rPr>
              <a:t>-</a:t>
            </a:r>
            <a:r>
              <a:rPr lang="en-US" dirty="0" err="1" smtClean="0">
                <a:solidFill>
                  <a:schemeClr val="tx1"/>
                </a:solidFill>
                <a:latin typeface="Georgia" panose="02040502050405020303" pitchFamily="18" charset="0"/>
              </a:rPr>
              <a:t>portfolio.vercel.app</a:t>
            </a:r>
            <a:endParaRPr lang="en-US" dirty="0">
              <a:solidFill>
                <a:schemeClr val="tx1"/>
              </a:solidFill>
              <a:latin typeface="Georgia" panose="02040502050405020303" pitchFamily="18" charset="0"/>
            </a:endParaRPr>
          </a:p>
        </p:txBody>
      </p:sp>
      <p:pic>
        <p:nvPicPr>
          <p:cNvPr id="5" name="Google Shape;2297;p63"/>
          <p:cNvPicPr preferRelativeResize="0"/>
          <p:nvPr/>
        </p:nvPicPr>
        <p:blipFill rotWithShape="1">
          <a:blip r:embed="rId2">
            <a:alphaModFix/>
          </a:blip>
          <a:srcRect l="24331" t="5721" r="23342" b="4591"/>
          <a:stretch/>
        </p:blipFill>
        <p:spPr>
          <a:xfrm rot="2268302">
            <a:off x="353898" y="3068550"/>
            <a:ext cx="1857374" cy="1790699"/>
          </a:xfrm>
          <a:prstGeom prst="rect">
            <a:avLst/>
          </a:prstGeom>
          <a:noFill/>
          <a:ln>
            <a:noFill/>
          </a:ln>
        </p:spPr>
      </p:pic>
      <p:pic>
        <p:nvPicPr>
          <p:cNvPr id="6" name="Google Shape;2298;p63"/>
          <p:cNvPicPr preferRelativeResize="0"/>
          <p:nvPr/>
        </p:nvPicPr>
        <p:blipFill rotWithShape="1">
          <a:blip r:embed="rId3">
            <a:alphaModFix/>
          </a:blip>
          <a:srcRect l="18647" t="7960" r="8852" b="8336"/>
          <a:stretch/>
        </p:blipFill>
        <p:spPr>
          <a:xfrm rot="-1406513">
            <a:off x="461204" y="570987"/>
            <a:ext cx="1175233" cy="763227"/>
          </a:xfrm>
          <a:prstGeom prst="rect">
            <a:avLst/>
          </a:prstGeom>
          <a:noFill/>
          <a:ln>
            <a:noFill/>
          </a:ln>
        </p:spPr>
      </p:pic>
      <p:pic>
        <p:nvPicPr>
          <p:cNvPr id="7" name="Google Shape;2299;p63"/>
          <p:cNvPicPr preferRelativeResize="0"/>
          <p:nvPr/>
        </p:nvPicPr>
        <p:blipFill rotWithShape="1">
          <a:blip r:embed="rId4">
            <a:alphaModFix/>
          </a:blip>
          <a:srcRect l="25537" t="7152" r="23467" b="5838"/>
          <a:stretch/>
        </p:blipFill>
        <p:spPr>
          <a:xfrm>
            <a:off x="6978226" y="1281499"/>
            <a:ext cx="1920000" cy="1842726"/>
          </a:xfrm>
          <a:prstGeom prst="rect">
            <a:avLst/>
          </a:prstGeom>
          <a:noFill/>
          <a:ln>
            <a:noFill/>
          </a:ln>
        </p:spPr>
      </p:pic>
      <p:pic>
        <p:nvPicPr>
          <p:cNvPr id="8" name="Google Shape;2300;p63"/>
          <p:cNvPicPr preferRelativeResize="0"/>
          <p:nvPr/>
        </p:nvPicPr>
        <p:blipFill rotWithShape="1">
          <a:blip r:embed="rId5">
            <a:alphaModFix/>
          </a:blip>
          <a:srcRect l="15236" r="10474"/>
          <a:stretch/>
        </p:blipFill>
        <p:spPr>
          <a:xfrm rot="1220421">
            <a:off x="6737501" y="2561283"/>
            <a:ext cx="1552575" cy="1390851"/>
          </a:xfrm>
          <a:prstGeom prst="rect">
            <a:avLst/>
          </a:prstGeom>
          <a:noFill/>
          <a:ln>
            <a:noFill/>
          </a:ln>
        </p:spPr>
      </p:pic>
      <p:pic>
        <p:nvPicPr>
          <p:cNvPr id="9" name="Google Shape;2301;p63"/>
          <p:cNvPicPr preferRelativeResize="0"/>
          <p:nvPr/>
        </p:nvPicPr>
        <p:blipFill rotWithShape="1">
          <a:blip r:embed="rId6">
            <a:alphaModFix/>
          </a:blip>
          <a:srcRect l="22009" r="18455"/>
          <a:stretch/>
        </p:blipFill>
        <p:spPr>
          <a:xfrm rot="-1592621">
            <a:off x="1623341" y="3536996"/>
            <a:ext cx="903663" cy="853812"/>
          </a:xfrm>
          <a:prstGeom prst="rect">
            <a:avLst/>
          </a:prstGeom>
          <a:noFill/>
          <a:ln>
            <a:noFill/>
          </a:ln>
        </p:spPr>
      </p:pic>
    </p:spTree>
    <p:extLst>
      <p:ext uri="{BB962C8B-B14F-4D97-AF65-F5344CB8AC3E}">
        <p14:creationId xmlns:p14="http://schemas.microsoft.com/office/powerpoint/2010/main" val="81640536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5000">
        <p15:prstTrans prst="curtains"/>
      </p:transition>
    </mc:Choice>
    <mc:Fallback>
      <p:transition spd="slow" advTm="500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pic>
        <p:nvPicPr>
          <p:cNvPr id="1309" name="Google Shape;1309;p38"/>
          <p:cNvPicPr preferRelativeResize="0"/>
          <p:nvPr/>
        </p:nvPicPr>
        <p:blipFill rotWithShape="1">
          <a:blip r:embed="rId3">
            <a:alphaModFix/>
          </a:blip>
          <a:srcRect l="15236" r="10474"/>
          <a:stretch/>
        </p:blipFill>
        <p:spPr>
          <a:xfrm rot="1220421">
            <a:off x="1186739" y="3350097"/>
            <a:ext cx="1161500" cy="1040512"/>
          </a:xfrm>
          <a:prstGeom prst="rect">
            <a:avLst/>
          </a:prstGeom>
          <a:noFill/>
          <a:ln>
            <a:noFill/>
          </a:ln>
        </p:spPr>
      </p:pic>
      <p:pic>
        <p:nvPicPr>
          <p:cNvPr id="1307" name="Google Shape;1307;p38"/>
          <p:cNvPicPr preferRelativeResize="0"/>
          <p:nvPr/>
        </p:nvPicPr>
        <p:blipFill rotWithShape="1">
          <a:blip r:embed="rId4">
            <a:alphaModFix/>
          </a:blip>
          <a:srcRect l="22009" r="18455"/>
          <a:stretch/>
        </p:blipFill>
        <p:spPr>
          <a:xfrm rot="-1020103">
            <a:off x="8639339" y="-111791"/>
            <a:ext cx="652201" cy="616226"/>
          </a:xfrm>
          <a:prstGeom prst="rect">
            <a:avLst/>
          </a:prstGeom>
          <a:noFill/>
          <a:ln>
            <a:noFill/>
          </a:ln>
        </p:spPr>
      </p:pic>
      <p:pic>
        <p:nvPicPr>
          <p:cNvPr id="1308" name="Google Shape;1308;p38"/>
          <p:cNvPicPr preferRelativeResize="0"/>
          <p:nvPr/>
        </p:nvPicPr>
        <p:blipFill rotWithShape="1">
          <a:blip r:embed="rId5">
            <a:alphaModFix/>
          </a:blip>
          <a:srcRect l="18647" t="7960" r="8852" b="8336"/>
          <a:stretch/>
        </p:blipFill>
        <p:spPr>
          <a:xfrm rot="-1152297">
            <a:off x="2228325" y="1412887"/>
            <a:ext cx="1647827" cy="1070150"/>
          </a:xfrm>
          <a:prstGeom prst="rect">
            <a:avLst/>
          </a:prstGeom>
          <a:noFill/>
          <a:ln>
            <a:noFill/>
          </a:ln>
        </p:spPr>
      </p:pic>
      <p:pic>
        <p:nvPicPr>
          <p:cNvPr id="1303" name="Google Shape;1303;p38"/>
          <p:cNvPicPr preferRelativeResize="0"/>
          <p:nvPr/>
        </p:nvPicPr>
        <p:blipFill rotWithShape="1">
          <a:blip r:embed="rId6">
            <a:alphaModFix/>
          </a:blip>
          <a:srcRect l="26806" t="7660" r="25401" b="5390"/>
          <a:stretch/>
        </p:blipFill>
        <p:spPr>
          <a:xfrm>
            <a:off x="-48121" y="3101169"/>
            <a:ext cx="2012388" cy="2059405"/>
          </a:xfrm>
          <a:prstGeom prst="rect">
            <a:avLst/>
          </a:prstGeom>
          <a:noFill/>
          <a:ln>
            <a:noFill/>
          </a:ln>
        </p:spPr>
      </p:pic>
      <p:sp>
        <p:nvSpPr>
          <p:cNvPr id="1304" name="Google Shape;1304;p38"/>
          <p:cNvSpPr txBox="1">
            <a:spLocks noGrp="1"/>
          </p:cNvSpPr>
          <p:nvPr>
            <p:ph type="title"/>
          </p:nvPr>
        </p:nvSpPr>
        <p:spPr>
          <a:xfrm>
            <a:off x="3569408" y="260199"/>
            <a:ext cx="5797973"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600" dirty="0" smtClean="0">
                <a:latin typeface="Georgia" panose="02040502050405020303" pitchFamily="18" charset="0"/>
              </a:rPr>
              <a:t>INTRODUCTION TO EDU PREDICT</a:t>
            </a:r>
            <a:endParaRPr sz="2600" dirty="0">
              <a:latin typeface="Georgia" panose="02040502050405020303" pitchFamily="18" charset="0"/>
            </a:endParaRPr>
          </a:p>
        </p:txBody>
      </p:sp>
      <p:sp>
        <p:nvSpPr>
          <p:cNvPr id="1305" name="Google Shape;1305;p38"/>
          <p:cNvSpPr txBox="1">
            <a:spLocks noGrp="1"/>
          </p:cNvSpPr>
          <p:nvPr>
            <p:ph type="subTitle" idx="1"/>
          </p:nvPr>
        </p:nvSpPr>
        <p:spPr>
          <a:xfrm>
            <a:off x="3569405" y="641197"/>
            <a:ext cx="5475157" cy="4502303"/>
          </a:xfrm>
          <a:prstGeom prst="rect">
            <a:avLst/>
          </a:prstGeom>
        </p:spPr>
        <p:txBody>
          <a:bodyPr spcFirstLastPara="1" wrap="square" lIns="91425" tIns="91425" rIns="91425" bIns="91425" anchor="t" anchorCtr="0">
            <a:noAutofit/>
          </a:bodyPr>
          <a:lstStyle/>
          <a:p>
            <a:pPr marL="285750" indent="-285750" algn="just">
              <a:buFont typeface="Wingdings" panose="05000000000000000000" pitchFamily="2" charset="2"/>
              <a:buChar char="Ø"/>
            </a:pPr>
            <a:r>
              <a:rPr lang="en-US" dirty="0">
                <a:latin typeface="Georgia" panose="02040502050405020303" pitchFamily="18" charset="0"/>
              </a:rPr>
              <a:t>The need for real-life project implementation in IT </a:t>
            </a:r>
            <a:r>
              <a:rPr lang="en-US" dirty="0" smtClean="0">
                <a:latin typeface="Georgia" panose="02040502050405020303" pitchFamily="18" charset="0"/>
              </a:rPr>
              <a:t>education.</a:t>
            </a:r>
          </a:p>
          <a:p>
            <a:pPr marL="285750" indent="-285750" algn="just">
              <a:buFont typeface="Wingdings" panose="05000000000000000000" pitchFamily="2" charset="2"/>
              <a:buChar char="Ø"/>
            </a:pPr>
            <a:r>
              <a:rPr lang="en-US" dirty="0">
                <a:latin typeface="Georgia" panose="02040502050405020303" pitchFamily="18" charset="0"/>
              </a:rPr>
              <a:t>In today’s IT education landscape, theoretical knowledge alone is no longer sufficient—real-life project implementation is essential to bridge the gap between learning and industry needs</a:t>
            </a:r>
            <a:r>
              <a:rPr lang="en-US" dirty="0" smtClean="0">
                <a:latin typeface="Georgia" panose="02040502050405020303" pitchFamily="18" charset="0"/>
              </a:rPr>
              <a:t>.</a:t>
            </a:r>
          </a:p>
          <a:p>
            <a:pPr marL="285750" indent="-285750" algn="just">
              <a:buFont typeface="Wingdings" panose="05000000000000000000" pitchFamily="2" charset="2"/>
              <a:buChar char="Ø"/>
            </a:pPr>
            <a:r>
              <a:rPr lang="en-US" dirty="0">
                <a:latin typeface="Georgia" panose="02040502050405020303" pitchFamily="18" charset="0"/>
              </a:rPr>
              <a:t>EduPredict emerges as a solution-focused initiative designed to integrate data analytics concepts within a live, interactive learning environment</a:t>
            </a:r>
            <a:r>
              <a:rPr lang="en-US" dirty="0" smtClean="0">
                <a:latin typeface="Georgia" panose="02040502050405020303" pitchFamily="18" charset="0"/>
              </a:rPr>
              <a:t>.</a:t>
            </a:r>
          </a:p>
          <a:p>
            <a:pPr marL="285750" indent="-285750" algn="just">
              <a:buFont typeface="Wingdings" panose="05000000000000000000" pitchFamily="2" charset="2"/>
              <a:buChar char="Ø"/>
            </a:pPr>
            <a:r>
              <a:rPr lang="en-US" dirty="0">
                <a:latin typeface="Georgia" panose="02040502050405020303" pitchFamily="18" charset="0"/>
              </a:rPr>
              <a:t>By guiding students through a step-by-step application of theory into practice, EduPredict enhances both technical competency and critical problem-solving skills</a:t>
            </a:r>
            <a:r>
              <a:rPr lang="en-US" dirty="0" smtClean="0">
                <a:latin typeface="Georgia" panose="02040502050405020303" pitchFamily="18" charset="0"/>
              </a:rPr>
              <a:t>.</a:t>
            </a:r>
          </a:p>
          <a:p>
            <a:pPr marL="285750" indent="-285750" algn="just">
              <a:buFont typeface="Wingdings" panose="05000000000000000000" pitchFamily="2" charset="2"/>
              <a:buChar char="Ø"/>
            </a:pPr>
            <a:r>
              <a:rPr lang="en-US" dirty="0">
                <a:latin typeface="Georgia" panose="02040502050405020303" pitchFamily="18" charset="0"/>
              </a:rPr>
              <a:t>This hands-on approach not only deepens understanding but also prepares learners for real-world challenges in educational and analytical domains.</a:t>
            </a:r>
            <a:endParaRPr lang="en-US" dirty="0" smtClean="0">
              <a:latin typeface="Georgia" panose="02040502050405020303" pitchFamily="18" charset="0"/>
            </a:endParaRPr>
          </a:p>
          <a:p>
            <a:pPr marL="285750" indent="-285750" algn="just">
              <a:buFont typeface="Wingdings" panose="05000000000000000000" pitchFamily="2" charset="2"/>
              <a:buChar char="Ø"/>
            </a:pPr>
            <a:r>
              <a:rPr lang="en-US" dirty="0">
                <a:latin typeface="Georgia" panose="02040502050405020303" pitchFamily="18" charset="0"/>
              </a:rPr>
              <a:t>Introducing EduPredict, a project aimed at applying concepts using live, synchronous learning environments.</a:t>
            </a:r>
          </a:p>
          <a:p>
            <a:pPr marL="285750" indent="-285750" algn="just">
              <a:buFont typeface="Wingdings" panose="05000000000000000000" pitchFamily="2" charset="2"/>
              <a:buChar char="Ø"/>
            </a:pPr>
            <a:r>
              <a:rPr lang="en-US" dirty="0">
                <a:latin typeface="Georgia" panose="02040502050405020303" pitchFamily="18" charset="0"/>
              </a:rPr>
              <a:t>The importance of applying theoretical knowledge in a practical, step-by-step approach.</a:t>
            </a:r>
            <a:endParaRPr dirty="0">
              <a:latin typeface="Georgia" panose="02040502050405020303" pitchFamily="18" charset="0"/>
            </a:endParaRPr>
          </a:p>
        </p:txBody>
      </p:sp>
      <p:pic>
        <p:nvPicPr>
          <p:cNvPr id="1306" name="Google Shape;1306;p38"/>
          <p:cNvPicPr preferRelativeResize="0"/>
          <p:nvPr/>
        </p:nvPicPr>
        <p:blipFill rotWithShape="1">
          <a:blip r:embed="rId7">
            <a:alphaModFix/>
          </a:blip>
          <a:srcRect l="25537" t="7152" r="23467" b="5838"/>
          <a:stretch/>
        </p:blipFill>
        <p:spPr>
          <a:xfrm>
            <a:off x="1491599" y="333475"/>
            <a:ext cx="1920000" cy="1842726"/>
          </a:xfrm>
          <a:prstGeom prst="rect">
            <a:avLst/>
          </a:prstGeom>
          <a:noFill/>
          <a:ln>
            <a:noFill/>
          </a:ln>
        </p:spPr>
      </p:pic>
      <p:grpSp>
        <p:nvGrpSpPr>
          <p:cNvPr id="1311" name="Google Shape;1311;p38"/>
          <p:cNvGrpSpPr/>
          <p:nvPr/>
        </p:nvGrpSpPr>
        <p:grpSpPr>
          <a:xfrm>
            <a:off x="759860" y="2410973"/>
            <a:ext cx="76825" cy="76800"/>
            <a:chOff x="3104875" y="1099400"/>
            <a:chExt cx="76825" cy="76800"/>
          </a:xfrm>
        </p:grpSpPr>
        <p:sp>
          <p:nvSpPr>
            <p:cNvPr id="1312" name="Google Shape;1312;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313" name="Google Shape;1313;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1314" name="Google Shape;1314;p38"/>
          <p:cNvGrpSpPr/>
          <p:nvPr/>
        </p:nvGrpSpPr>
        <p:grpSpPr>
          <a:xfrm>
            <a:off x="2713097" y="3024625"/>
            <a:ext cx="76825" cy="76800"/>
            <a:chOff x="3104875" y="1099400"/>
            <a:chExt cx="76825" cy="76800"/>
          </a:xfrm>
        </p:grpSpPr>
        <p:sp>
          <p:nvSpPr>
            <p:cNvPr id="1315" name="Google Shape;1315;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316" name="Google Shape;1316;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1317" name="Google Shape;1317;p38"/>
          <p:cNvGrpSpPr/>
          <p:nvPr/>
        </p:nvGrpSpPr>
        <p:grpSpPr>
          <a:xfrm>
            <a:off x="4870450" y="4197150"/>
            <a:ext cx="76825" cy="76800"/>
            <a:chOff x="3104875" y="1099400"/>
            <a:chExt cx="76825" cy="76800"/>
          </a:xfrm>
        </p:grpSpPr>
        <p:sp>
          <p:nvSpPr>
            <p:cNvPr id="1318" name="Google Shape;1318;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319" name="Google Shape;1319;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20" name="Google Shape;1314;p38"/>
          <p:cNvGrpSpPr/>
          <p:nvPr/>
        </p:nvGrpSpPr>
        <p:grpSpPr>
          <a:xfrm>
            <a:off x="5106674" y="4866386"/>
            <a:ext cx="76825" cy="76800"/>
            <a:chOff x="3104875" y="1099400"/>
            <a:chExt cx="76825" cy="76800"/>
          </a:xfrm>
        </p:grpSpPr>
        <p:sp>
          <p:nvSpPr>
            <p:cNvPr id="21" name="Google Shape;1315;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2" name="Google Shape;1316;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23" name="Google Shape;1314;p38"/>
          <p:cNvGrpSpPr/>
          <p:nvPr/>
        </p:nvGrpSpPr>
        <p:grpSpPr>
          <a:xfrm>
            <a:off x="8757501" y="4697053"/>
            <a:ext cx="76825" cy="76800"/>
            <a:chOff x="3104875" y="1099400"/>
            <a:chExt cx="76825" cy="76800"/>
          </a:xfrm>
        </p:grpSpPr>
        <p:sp>
          <p:nvSpPr>
            <p:cNvPr id="24" name="Google Shape;1315;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5" name="Google Shape;1316;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26" name="Google Shape;1314;p38"/>
          <p:cNvGrpSpPr/>
          <p:nvPr/>
        </p:nvGrpSpPr>
        <p:grpSpPr>
          <a:xfrm>
            <a:off x="2010439" y="4745104"/>
            <a:ext cx="76825" cy="76800"/>
            <a:chOff x="3104875" y="1099400"/>
            <a:chExt cx="76825" cy="76800"/>
          </a:xfrm>
        </p:grpSpPr>
        <p:sp>
          <p:nvSpPr>
            <p:cNvPr id="27" name="Google Shape;1315;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28" name="Google Shape;1316;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29" name="Google Shape;1314;p38"/>
          <p:cNvGrpSpPr/>
          <p:nvPr/>
        </p:nvGrpSpPr>
        <p:grpSpPr>
          <a:xfrm>
            <a:off x="1169797" y="508149"/>
            <a:ext cx="76825" cy="76800"/>
            <a:chOff x="3104875" y="1099400"/>
            <a:chExt cx="76825" cy="76800"/>
          </a:xfrm>
        </p:grpSpPr>
        <p:sp>
          <p:nvSpPr>
            <p:cNvPr id="30" name="Google Shape;1315;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31" name="Google Shape;1316;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32" name="Google Shape;1314;p38"/>
          <p:cNvGrpSpPr/>
          <p:nvPr/>
        </p:nvGrpSpPr>
        <p:grpSpPr>
          <a:xfrm>
            <a:off x="4947275" y="183399"/>
            <a:ext cx="76825" cy="76800"/>
            <a:chOff x="3104875" y="1099400"/>
            <a:chExt cx="76825" cy="76800"/>
          </a:xfrm>
        </p:grpSpPr>
        <p:sp>
          <p:nvSpPr>
            <p:cNvPr id="33" name="Google Shape;1315;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34" name="Google Shape;1316;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spTree>
  </p:cSld>
  <p:clrMapOvr>
    <a:masterClrMapping/>
  </p:clrMapOvr>
  <p:transition spd="slow" advTm="5000">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6"/>
        <p:cNvGrpSpPr/>
        <p:nvPr/>
      </p:nvGrpSpPr>
      <p:grpSpPr>
        <a:xfrm>
          <a:off x="0" y="0"/>
          <a:ext cx="0" cy="0"/>
          <a:chOff x="0" y="0"/>
          <a:chExt cx="0" cy="0"/>
        </a:xfrm>
      </p:grpSpPr>
      <p:pic>
        <p:nvPicPr>
          <p:cNvPr id="1271" name="Google Shape;1271;p36"/>
          <p:cNvPicPr preferRelativeResize="0"/>
          <p:nvPr/>
        </p:nvPicPr>
        <p:blipFill rotWithShape="1">
          <a:blip r:embed="rId3">
            <a:alphaModFix/>
          </a:blip>
          <a:srcRect l="18647" t="7960" r="8852" b="8336"/>
          <a:stretch/>
        </p:blipFill>
        <p:spPr>
          <a:xfrm rot="-1406552">
            <a:off x="182728" y="4301275"/>
            <a:ext cx="1025168" cy="665781"/>
          </a:xfrm>
          <a:prstGeom prst="rect">
            <a:avLst/>
          </a:prstGeom>
          <a:noFill/>
          <a:ln>
            <a:noFill/>
          </a:ln>
        </p:spPr>
      </p:pic>
      <p:sp>
        <p:nvSpPr>
          <p:cNvPr id="1257" name="Google Shape;1257;p36"/>
          <p:cNvSpPr txBox="1">
            <a:spLocks noGrp="1"/>
          </p:cNvSpPr>
          <p:nvPr>
            <p:ph type="title"/>
          </p:nvPr>
        </p:nvSpPr>
        <p:spPr>
          <a:xfrm>
            <a:off x="695312" y="38737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smtClean="0">
                <a:latin typeface="Georgia" panose="02040502050405020303" pitchFamily="18" charset="0"/>
              </a:rPr>
              <a:t>OBJECTIVES OF EDUPREDICT</a:t>
            </a:r>
            <a:endParaRPr b="1" dirty="0">
              <a:latin typeface="Georgia" panose="02040502050405020303" pitchFamily="18" charset="0"/>
            </a:endParaRPr>
          </a:p>
        </p:txBody>
      </p:sp>
      <p:sp>
        <p:nvSpPr>
          <p:cNvPr id="1259" name="Google Shape;1259;p36"/>
          <p:cNvSpPr txBox="1"/>
          <p:nvPr/>
        </p:nvSpPr>
        <p:spPr>
          <a:xfrm>
            <a:off x="695312" y="909500"/>
            <a:ext cx="7704000" cy="1049879"/>
          </a:xfrm>
          <a:prstGeom prst="rect">
            <a:avLst/>
          </a:prstGeom>
          <a:noFill/>
          <a:ln>
            <a:noFill/>
          </a:ln>
        </p:spPr>
        <p:txBody>
          <a:bodyPr spcFirstLastPara="1" wrap="square" lIns="91425" tIns="91425" rIns="91425" bIns="91425" anchor="t" anchorCtr="0">
            <a:noAutofit/>
          </a:bodyPr>
          <a:lstStyle/>
          <a:p>
            <a:pPr lvl="0" algn="just"/>
            <a:r>
              <a:rPr lang="en-US" sz="1200" dirty="0">
                <a:solidFill>
                  <a:schemeClr val="dk1"/>
                </a:solidFill>
                <a:latin typeface="Georgia" panose="02040502050405020303" pitchFamily="18" charset="0"/>
                <a:ea typeface="Montserrat"/>
                <a:cs typeface="Montserrat"/>
                <a:sym typeface="Montserrat"/>
              </a:rPr>
              <a:t>The primary goal of EduPredict is to provide students with immersive, practical experience in developing robust applications by simulating real-world scenarios. This experiential approach encourages learners to revisit, refine, and apply the tools and techniques they've acquired in a meaningful, project-based context. By structuring the learning journey into clear, progressive phases, EduPredict fosters a deeper understanding of core IT concepts while building confidence and competence. Ultimately, it adds substantial value to students' education by promoting hands-on learning, critical thinking, and real-time problem-solving.</a:t>
            </a:r>
            <a:endParaRPr sz="1200" b="1" dirty="0">
              <a:solidFill>
                <a:schemeClr val="dk1"/>
              </a:solidFill>
              <a:latin typeface="Georgia" panose="02040502050405020303" pitchFamily="18" charset="0"/>
              <a:ea typeface="Montserrat"/>
              <a:cs typeface="Montserrat"/>
              <a:sym typeface="Montserrat"/>
            </a:endParaRPr>
          </a:p>
        </p:txBody>
      </p:sp>
      <p:graphicFrame>
        <p:nvGraphicFramePr>
          <p:cNvPr id="1258" name="Google Shape;1258;p36"/>
          <p:cNvGraphicFramePr/>
          <p:nvPr>
            <p:extLst>
              <p:ext uri="{D42A27DB-BD31-4B8C-83A1-F6EECF244321}">
                <p14:modId xmlns:p14="http://schemas.microsoft.com/office/powerpoint/2010/main" val="1574976630"/>
              </p:ext>
            </p:extLst>
          </p:nvPr>
        </p:nvGraphicFramePr>
        <p:xfrm>
          <a:off x="519695" y="2158604"/>
          <a:ext cx="8301963" cy="2272255"/>
        </p:xfrm>
        <a:graphic>
          <a:graphicData uri="http://schemas.openxmlformats.org/drawingml/2006/table">
            <a:tbl>
              <a:tblPr>
                <a:noFill/>
                <a:tableStyleId>{BAC3BF3F-92FD-4006-A412-B064F9219FBA}</a:tableStyleId>
              </a:tblPr>
              <a:tblGrid>
                <a:gridCol w="2555892">
                  <a:extLst>
                    <a:ext uri="{9D8B030D-6E8A-4147-A177-3AD203B41FA5}">
                      <a16:colId xmlns:a16="http://schemas.microsoft.com/office/drawing/2014/main" val="20000"/>
                    </a:ext>
                  </a:extLst>
                </a:gridCol>
                <a:gridCol w="5746071">
                  <a:extLst>
                    <a:ext uri="{9D8B030D-6E8A-4147-A177-3AD203B41FA5}">
                      <a16:colId xmlns:a16="http://schemas.microsoft.com/office/drawing/2014/main" val="20001"/>
                    </a:ext>
                  </a:extLst>
                </a:gridCol>
              </a:tblGrid>
              <a:tr h="650380">
                <a:tc>
                  <a:txBody>
                    <a:bodyPr/>
                    <a:lstStyle/>
                    <a:p>
                      <a:pPr marL="0" lvl="0" indent="0" algn="l" rtl="0">
                        <a:spcBef>
                          <a:spcPts val="0"/>
                        </a:spcBef>
                        <a:spcAft>
                          <a:spcPts val="0"/>
                        </a:spcAft>
                        <a:buNone/>
                      </a:pPr>
                      <a:r>
                        <a:rPr lang="en-US" sz="1400" u="sng" dirty="0" smtClean="0">
                          <a:solidFill>
                            <a:schemeClr val="dk1"/>
                          </a:solidFill>
                          <a:latin typeface="Georgia" panose="02040502050405020303" pitchFamily="18" charset="0"/>
                          <a:ea typeface="Montserrat Black"/>
                          <a:cs typeface="Montserrat Black"/>
                          <a:sym typeface="Montserrat Black"/>
                        </a:rPr>
                        <a:t>Bridge Theory and Practice</a:t>
                      </a:r>
                      <a:endParaRPr sz="1400" u="sng" dirty="0">
                        <a:solidFill>
                          <a:schemeClr val="dk1"/>
                        </a:solidFill>
                        <a:latin typeface="Georgia" panose="02040502050405020303" pitchFamily="18" charset="0"/>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733C9B">
                        <a:alpha val="33020"/>
                      </a:srgbClr>
                    </a:solidFill>
                  </a:tcPr>
                </a:tc>
                <a:tc>
                  <a:txBody>
                    <a:bodyPr/>
                    <a:lstStyle/>
                    <a:p>
                      <a:pPr marL="0" lvl="0" indent="0" algn="l" rtl="0">
                        <a:spcBef>
                          <a:spcPts val="0"/>
                        </a:spcBef>
                        <a:spcAft>
                          <a:spcPts val="1600"/>
                        </a:spcAft>
                        <a:buNone/>
                      </a:pPr>
                      <a:r>
                        <a:rPr lang="en-US" sz="1200" dirty="0" smtClean="0">
                          <a:solidFill>
                            <a:schemeClr val="dk1"/>
                          </a:solidFill>
                          <a:latin typeface="Georgia" panose="02040502050405020303" pitchFamily="18" charset="0"/>
                          <a:ea typeface="Montserrat"/>
                          <a:cs typeface="Montserrat"/>
                          <a:sym typeface="Montserrat"/>
                        </a:rPr>
                        <a:t>Enable students to apply data analytics and IT concepts in real-world educational scenarios through practical, hands-on projects.</a:t>
                      </a:r>
                      <a:endParaRPr sz="1200" dirty="0">
                        <a:solidFill>
                          <a:schemeClr val="dk1"/>
                        </a:solidFill>
                        <a:latin typeface="Georgia" panose="02040502050405020303" pitchFamily="18" charset="0"/>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696962">
                <a:tc>
                  <a:txBody>
                    <a:bodyPr/>
                    <a:lstStyle/>
                    <a:p>
                      <a:pPr marL="0" lvl="0" indent="0" algn="l" rtl="0">
                        <a:spcBef>
                          <a:spcPts val="0"/>
                        </a:spcBef>
                        <a:spcAft>
                          <a:spcPts val="0"/>
                        </a:spcAft>
                        <a:buNone/>
                      </a:pPr>
                      <a:r>
                        <a:rPr lang="en-US" sz="1400" u="sng" dirty="0" smtClean="0">
                          <a:solidFill>
                            <a:schemeClr val="dk1"/>
                          </a:solidFill>
                          <a:latin typeface="Georgia" panose="02040502050405020303" pitchFamily="18" charset="0"/>
                          <a:ea typeface="Montserrat Black"/>
                          <a:cs typeface="Montserrat Black"/>
                          <a:sym typeface="Montserrat Black"/>
                        </a:rPr>
                        <a:t>Enhance Skill Development</a:t>
                      </a:r>
                      <a:endParaRPr sz="1400" dirty="0">
                        <a:solidFill>
                          <a:schemeClr val="dk1"/>
                        </a:solidFill>
                        <a:latin typeface="Georgia" panose="02040502050405020303" pitchFamily="18" charset="0"/>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733C9B">
                        <a:alpha val="33020"/>
                      </a:srgbClr>
                    </a:solidFill>
                  </a:tcPr>
                </a:tc>
                <a:tc>
                  <a:txBody>
                    <a:bodyPr/>
                    <a:lstStyle/>
                    <a:p>
                      <a:pPr marL="0" marR="0" lvl="0" indent="0" algn="l" rtl="0">
                        <a:lnSpc>
                          <a:spcPct val="100000"/>
                        </a:lnSpc>
                        <a:spcBef>
                          <a:spcPts val="0"/>
                        </a:spcBef>
                        <a:spcAft>
                          <a:spcPts val="1600"/>
                        </a:spcAft>
                        <a:buNone/>
                      </a:pPr>
                      <a:r>
                        <a:rPr lang="en-US" sz="1200" dirty="0" smtClean="0">
                          <a:solidFill>
                            <a:schemeClr val="dk1"/>
                          </a:solidFill>
                          <a:latin typeface="Georgia" panose="02040502050405020303" pitchFamily="18" charset="0"/>
                          <a:ea typeface="Montserrat"/>
                          <a:cs typeface="Montserrat"/>
                          <a:sym typeface="Montserrat"/>
                        </a:rPr>
                        <a:t>Develop critical thinking, problem-solving, and technical skills by engaging learners in live, synchronous learning environments.</a:t>
                      </a:r>
                      <a:endParaRPr sz="1200" dirty="0">
                        <a:solidFill>
                          <a:schemeClr val="dk1"/>
                        </a:solidFill>
                        <a:latin typeface="Georgia" panose="02040502050405020303" pitchFamily="18" charset="0"/>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924913">
                <a:tc>
                  <a:txBody>
                    <a:bodyPr/>
                    <a:lstStyle/>
                    <a:p>
                      <a:pPr marL="0" lvl="0" indent="0" algn="l" rtl="0">
                        <a:spcBef>
                          <a:spcPts val="0"/>
                        </a:spcBef>
                        <a:spcAft>
                          <a:spcPts val="0"/>
                        </a:spcAft>
                        <a:buNone/>
                      </a:pPr>
                      <a:r>
                        <a:rPr lang="en-US" sz="1400" u="sng" dirty="0" smtClean="0">
                          <a:solidFill>
                            <a:schemeClr val="dk1"/>
                          </a:solidFill>
                          <a:latin typeface="Georgia" panose="02040502050405020303" pitchFamily="18" charset="0"/>
                          <a:ea typeface="Montserrat Black"/>
                          <a:cs typeface="Montserrat Black"/>
                          <a:sym typeface="Montserrat Black"/>
                        </a:rPr>
                        <a:t>Promote Data-Driven Decision Making in Education</a:t>
                      </a:r>
                      <a:endParaRPr sz="1400" dirty="0">
                        <a:solidFill>
                          <a:schemeClr val="dk1"/>
                        </a:solidFill>
                        <a:latin typeface="Georgia" panose="02040502050405020303" pitchFamily="18" charset="0"/>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733C9B">
                        <a:alpha val="33020"/>
                      </a:srgbClr>
                    </a:solidFill>
                  </a:tcPr>
                </a:tc>
                <a:tc>
                  <a:txBody>
                    <a:bodyPr/>
                    <a:lstStyle/>
                    <a:p>
                      <a:pPr marL="0" lvl="0" indent="0" algn="l" rtl="0">
                        <a:spcBef>
                          <a:spcPts val="0"/>
                        </a:spcBef>
                        <a:spcAft>
                          <a:spcPts val="1600"/>
                        </a:spcAft>
                        <a:buNone/>
                      </a:pPr>
                      <a:r>
                        <a:rPr lang="en-US" sz="1200" dirty="0" smtClean="0">
                          <a:solidFill>
                            <a:schemeClr val="dk1"/>
                          </a:solidFill>
                          <a:latin typeface="Georgia" panose="02040502050405020303" pitchFamily="18" charset="0"/>
                          <a:ea typeface="Montserrat"/>
                          <a:cs typeface="Montserrat"/>
                          <a:sym typeface="Montserrat"/>
                        </a:rPr>
                        <a:t>Equip students and educators with tools and insights to make informed decisions using predictive analytics in academic settings.</a:t>
                      </a:r>
                      <a:endParaRPr sz="1200" dirty="0">
                        <a:solidFill>
                          <a:schemeClr val="dk1"/>
                        </a:solidFill>
                        <a:latin typeface="Georgia" panose="02040502050405020303" pitchFamily="18" charset="0"/>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nvGrpSpPr>
          <p:cNvPr id="1262" name="Google Shape;1262;p36"/>
          <p:cNvGrpSpPr/>
          <p:nvPr/>
        </p:nvGrpSpPr>
        <p:grpSpPr>
          <a:xfrm>
            <a:off x="8080575" y="1191300"/>
            <a:ext cx="76825" cy="76800"/>
            <a:chOff x="3104875" y="1099400"/>
            <a:chExt cx="76825" cy="76800"/>
          </a:xfrm>
        </p:grpSpPr>
        <p:sp>
          <p:nvSpPr>
            <p:cNvPr id="1263" name="Google Shape;1263;p3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264" name="Google Shape;1264;p3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1265" name="Google Shape;1265;p36"/>
          <p:cNvGrpSpPr/>
          <p:nvPr/>
        </p:nvGrpSpPr>
        <p:grpSpPr>
          <a:xfrm>
            <a:off x="4323450" y="4147825"/>
            <a:ext cx="76825" cy="76800"/>
            <a:chOff x="3104875" y="1099400"/>
            <a:chExt cx="76825" cy="76800"/>
          </a:xfrm>
        </p:grpSpPr>
        <p:sp>
          <p:nvSpPr>
            <p:cNvPr id="1266" name="Google Shape;1266;p3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267" name="Google Shape;1267;p3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1268" name="Google Shape;1268;p36"/>
          <p:cNvGrpSpPr/>
          <p:nvPr/>
        </p:nvGrpSpPr>
        <p:grpSpPr>
          <a:xfrm>
            <a:off x="891025" y="1112200"/>
            <a:ext cx="76825" cy="76800"/>
            <a:chOff x="3104875" y="1099400"/>
            <a:chExt cx="76825" cy="76800"/>
          </a:xfrm>
        </p:grpSpPr>
        <p:sp>
          <p:nvSpPr>
            <p:cNvPr id="1269" name="Google Shape;1269;p3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270" name="Google Shape;1270;p3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5000">
        <p:split orient="vert"/>
      </p:transition>
    </mc:Choice>
    <mc:Fallback>
      <p:transition spd="slow" advTm="5000">
        <p:split orient="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sp>
        <p:nvSpPr>
          <p:cNvPr id="18" name="Rectangle 17"/>
          <p:cNvSpPr/>
          <p:nvPr/>
        </p:nvSpPr>
        <p:spPr>
          <a:xfrm>
            <a:off x="-118534" y="1112200"/>
            <a:ext cx="9381067" cy="3141453"/>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panose="02040502050405020303" pitchFamily="18" charset="0"/>
            </a:endParaRPr>
          </a:p>
        </p:txBody>
      </p:sp>
      <p:pic>
        <p:nvPicPr>
          <p:cNvPr id="44" name="Google Shape;1306;p38"/>
          <p:cNvPicPr preferRelativeResize="0"/>
          <p:nvPr/>
        </p:nvPicPr>
        <p:blipFill rotWithShape="1">
          <a:blip r:embed="rId3">
            <a:alphaModFix/>
          </a:blip>
          <a:srcRect l="25537" t="7152" r="23467" b="5838"/>
          <a:stretch/>
        </p:blipFill>
        <p:spPr>
          <a:xfrm flipH="1" flipV="1">
            <a:off x="7340932" y="-357843"/>
            <a:ext cx="2422828" cy="2340839"/>
          </a:xfrm>
          <a:prstGeom prst="rect">
            <a:avLst/>
          </a:prstGeom>
          <a:noFill/>
          <a:ln>
            <a:noFill/>
          </a:ln>
        </p:spPr>
      </p:pic>
      <p:sp>
        <p:nvSpPr>
          <p:cNvPr id="4" name="Title 3"/>
          <p:cNvSpPr>
            <a:spLocks noGrp="1"/>
          </p:cNvSpPr>
          <p:nvPr>
            <p:ph type="title"/>
          </p:nvPr>
        </p:nvSpPr>
        <p:spPr>
          <a:xfrm>
            <a:off x="110399" y="2064506"/>
            <a:ext cx="4265173" cy="572700"/>
          </a:xfrm>
        </p:spPr>
        <p:txBody>
          <a:bodyPr/>
          <a:lstStyle/>
          <a:p>
            <a:pPr algn="l"/>
            <a:r>
              <a:rPr lang="en-US" b="1" dirty="0" smtClean="0">
                <a:solidFill>
                  <a:schemeClr val="tx2">
                    <a:lumMod val="75000"/>
                  </a:schemeClr>
                </a:solidFill>
                <a:effectLst>
                  <a:outerShdw blurRad="38100" dist="38100" dir="2700000" algn="tl">
                    <a:srgbClr val="000000">
                      <a:alpha val="43137"/>
                    </a:srgbClr>
                  </a:outerShdw>
                </a:effectLst>
                <a:latin typeface="Georgia" panose="02040502050405020303" pitchFamily="18" charset="0"/>
              </a:rPr>
              <a:t>Problem</a:t>
            </a:r>
            <a:r>
              <a:rPr lang="en-US" b="1" dirty="0" smtClean="0">
                <a:solidFill>
                  <a:schemeClr val="tx2">
                    <a:lumMod val="75000"/>
                  </a:schemeClr>
                </a:solidFill>
                <a:latin typeface="Georgia" panose="02040502050405020303" pitchFamily="18" charset="0"/>
              </a:rPr>
              <a:t> </a:t>
            </a:r>
            <a:r>
              <a:rPr lang="en-US" b="1" dirty="0" smtClean="0">
                <a:solidFill>
                  <a:schemeClr val="tx2">
                    <a:lumMod val="75000"/>
                  </a:schemeClr>
                </a:solidFill>
                <a:effectLst>
                  <a:outerShdw blurRad="38100" dist="38100" dir="2700000" algn="tl">
                    <a:srgbClr val="000000">
                      <a:alpha val="43137"/>
                    </a:srgbClr>
                  </a:outerShdw>
                </a:effectLst>
                <a:latin typeface="Georgia" panose="02040502050405020303" pitchFamily="18" charset="0"/>
              </a:rPr>
              <a:t>Statement</a:t>
            </a:r>
            <a:endParaRPr lang="en-US" b="1" dirty="0">
              <a:solidFill>
                <a:schemeClr val="tx2">
                  <a:lumMod val="75000"/>
                </a:schemeClr>
              </a:solidFill>
              <a:effectLst>
                <a:outerShdw blurRad="38100" dist="38100" dir="2700000" algn="tl">
                  <a:srgbClr val="000000">
                    <a:alpha val="43137"/>
                  </a:srgbClr>
                </a:outerShdw>
              </a:effectLst>
              <a:latin typeface="Georgia" panose="02040502050405020303" pitchFamily="18" charset="0"/>
            </a:endParaRPr>
          </a:p>
        </p:txBody>
      </p:sp>
      <p:sp>
        <p:nvSpPr>
          <p:cNvPr id="15" name="Subtitle 14"/>
          <p:cNvSpPr>
            <a:spLocks noGrp="1"/>
          </p:cNvSpPr>
          <p:nvPr>
            <p:ph type="subTitle" idx="16"/>
          </p:nvPr>
        </p:nvSpPr>
        <p:spPr>
          <a:xfrm>
            <a:off x="4443307" y="1179932"/>
            <a:ext cx="4389121" cy="3005987"/>
          </a:xfrm>
        </p:spPr>
        <p:txBody>
          <a:bodyPr/>
          <a:lstStyle/>
          <a:p>
            <a:pPr>
              <a:buFont typeface="Arial" panose="020B0604020202020204" pitchFamily="34" charset="0"/>
              <a:buChar char="•"/>
            </a:pPr>
            <a:r>
              <a:rPr lang="en-US" dirty="0">
                <a:solidFill>
                  <a:schemeClr val="tx2">
                    <a:lumMod val="50000"/>
                  </a:schemeClr>
                </a:solidFill>
                <a:latin typeface="Georgia" panose="02040502050405020303" pitchFamily="18" charset="0"/>
              </a:rPr>
              <a:t>Education institutions worldwide face numerous challenges, such as declining student </a:t>
            </a:r>
            <a:r>
              <a:rPr lang="en-US" dirty="0" smtClean="0">
                <a:solidFill>
                  <a:schemeClr val="tx2">
                    <a:lumMod val="50000"/>
                  </a:schemeClr>
                </a:solidFill>
                <a:latin typeface="Georgia" panose="02040502050405020303" pitchFamily="18" charset="0"/>
              </a:rPr>
              <a:t>retention rates</a:t>
            </a:r>
            <a:r>
              <a:rPr lang="en-US" dirty="0">
                <a:solidFill>
                  <a:schemeClr val="tx2">
                    <a:lumMod val="50000"/>
                  </a:schemeClr>
                </a:solidFill>
                <a:latin typeface="Georgia" panose="02040502050405020303" pitchFamily="18" charset="0"/>
              </a:rPr>
              <a:t>, inefficient resource allocation, and the need to personalize learning experiences</a:t>
            </a:r>
            <a:r>
              <a:rPr lang="en-US" dirty="0" smtClean="0">
                <a:solidFill>
                  <a:schemeClr val="tx2">
                    <a:lumMod val="50000"/>
                  </a:schemeClr>
                </a:solidFill>
                <a:latin typeface="Georgia" panose="02040502050405020303" pitchFamily="18" charset="0"/>
              </a:rPr>
              <a:t>.</a:t>
            </a:r>
          </a:p>
          <a:p>
            <a:pPr>
              <a:buFont typeface="Arial" panose="020B0604020202020204" pitchFamily="34" charset="0"/>
              <a:buChar char="•"/>
            </a:pPr>
            <a:r>
              <a:rPr lang="en-US" dirty="0">
                <a:solidFill>
                  <a:schemeClr val="tx2">
                    <a:lumMod val="50000"/>
                  </a:schemeClr>
                </a:solidFill>
                <a:latin typeface="Georgia" panose="02040502050405020303" pitchFamily="18" charset="0"/>
              </a:rPr>
              <a:t>At </a:t>
            </a:r>
            <a:r>
              <a:rPr lang="en-US" dirty="0" smtClean="0">
                <a:solidFill>
                  <a:schemeClr val="tx2">
                    <a:lumMod val="50000"/>
                  </a:schemeClr>
                </a:solidFill>
                <a:latin typeface="Georgia" panose="02040502050405020303" pitchFamily="18" charset="0"/>
              </a:rPr>
              <a:t>the same </a:t>
            </a:r>
            <a:r>
              <a:rPr lang="en-US" dirty="0">
                <a:solidFill>
                  <a:schemeClr val="tx2">
                    <a:lumMod val="50000"/>
                  </a:schemeClr>
                </a:solidFill>
                <a:latin typeface="Georgia" panose="02040502050405020303" pitchFamily="18" charset="0"/>
              </a:rPr>
              <a:t>time, advancements in technology and data availability present significant </a:t>
            </a:r>
            <a:r>
              <a:rPr lang="en-US" dirty="0" smtClean="0">
                <a:solidFill>
                  <a:schemeClr val="tx2">
                    <a:lumMod val="50000"/>
                  </a:schemeClr>
                </a:solidFill>
                <a:latin typeface="Georgia" panose="02040502050405020303" pitchFamily="18" charset="0"/>
              </a:rPr>
              <a:t>opportunities to </a:t>
            </a:r>
            <a:r>
              <a:rPr lang="en-US" dirty="0">
                <a:solidFill>
                  <a:schemeClr val="tx2">
                    <a:lumMod val="50000"/>
                  </a:schemeClr>
                </a:solidFill>
                <a:latin typeface="Georgia" panose="02040502050405020303" pitchFamily="18" charset="0"/>
              </a:rPr>
              <a:t>address these challenges through data-driven approaches</a:t>
            </a:r>
            <a:r>
              <a:rPr lang="en-US" dirty="0" smtClean="0">
                <a:solidFill>
                  <a:schemeClr val="tx2">
                    <a:lumMod val="50000"/>
                  </a:schemeClr>
                </a:solidFill>
                <a:latin typeface="Georgia" panose="02040502050405020303" pitchFamily="18" charset="0"/>
              </a:rPr>
              <a:t>.</a:t>
            </a:r>
          </a:p>
          <a:p>
            <a:pPr>
              <a:buFont typeface="Arial" panose="020B0604020202020204" pitchFamily="34" charset="0"/>
              <a:buChar char="•"/>
            </a:pPr>
            <a:r>
              <a:rPr lang="en-US" dirty="0">
                <a:solidFill>
                  <a:schemeClr val="tx2">
                    <a:lumMod val="50000"/>
                  </a:schemeClr>
                </a:solidFill>
                <a:latin typeface="Georgia" panose="02040502050405020303" pitchFamily="18" charset="0"/>
              </a:rPr>
              <a:t>By leveraging the capabilities of Hadoop and predictive analytics, EduPredict aims to </a:t>
            </a:r>
            <a:r>
              <a:rPr lang="en-US" dirty="0" smtClean="0">
                <a:solidFill>
                  <a:schemeClr val="tx2">
                    <a:lumMod val="50000"/>
                  </a:schemeClr>
                </a:solidFill>
                <a:latin typeface="Georgia" panose="02040502050405020303" pitchFamily="18" charset="0"/>
              </a:rPr>
              <a:t>overcome these </a:t>
            </a:r>
            <a:r>
              <a:rPr lang="en-US" dirty="0">
                <a:solidFill>
                  <a:schemeClr val="tx2">
                    <a:lumMod val="50000"/>
                  </a:schemeClr>
                </a:solidFill>
                <a:latin typeface="Georgia" panose="02040502050405020303" pitchFamily="18" charset="0"/>
              </a:rPr>
              <a:t>challenges, capitalize on data-driven opportunities, and ultimately enhance </a:t>
            </a:r>
            <a:r>
              <a:rPr lang="en-US" dirty="0" smtClean="0">
                <a:solidFill>
                  <a:schemeClr val="tx2">
                    <a:lumMod val="50000"/>
                  </a:schemeClr>
                </a:solidFill>
                <a:latin typeface="Georgia" panose="02040502050405020303" pitchFamily="18" charset="0"/>
              </a:rPr>
              <a:t>the educational </a:t>
            </a:r>
            <a:r>
              <a:rPr lang="en-US" dirty="0">
                <a:solidFill>
                  <a:schemeClr val="tx2">
                    <a:lumMod val="50000"/>
                  </a:schemeClr>
                </a:solidFill>
                <a:latin typeface="Georgia" panose="02040502050405020303" pitchFamily="18" charset="0"/>
              </a:rPr>
              <a:t>experience for the students.</a:t>
            </a:r>
          </a:p>
        </p:txBody>
      </p:sp>
      <p:sp>
        <p:nvSpPr>
          <p:cNvPr id="42" name="Rectangle 41"/>
          <p:cNvSpPr/>
          <p:nvPr/>
        </p:nvSpPr>
        <p:spPr>
          <a:xfrm>
            <a:off x="-262135" y="2637206"/>
            <a:ext cx="466828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panose="02040502050405020303" pitchFamily="18" charset="0"/>
            </a:endParaRPr>
          </a:p>
        </p:txBody>
      </p:sp>
      <p:pic>
        <p:nvPicPr>
          <p:cNvPr id="43" name="Google Shape;1306;p38"/>
          <p:cNvPicPr preferRelativeResize="0"/>
          <p:nvPr/>
        </p:nvPicPr>
        <p:blipFill rotWithShape="1">
          <a:blip r:embed="rId3">
            <a:alphaModFix/>
          </a:blip>
          <a:srcRect l="25537" t="7152" r="23467" b="5838"/>
          <a:stretch/>
        </p:blipFill>
        <p:spPr>
          <a:xfrm>
            <a:off x="-526295" y="3379893"/>
            <a:ext cx="2422828" cy="2340839"/>
          </a:xfrm>
          <a:prstGeom prst="rect">
            <a:avLst/>
          </a:prstGeom>
          <a:noFill/>
          <a:ln>
            <a:noFill/>
          </a:ln>
        </p:spPr>
      </p:pic>
      <p:grpSp>
        <p:nvGrpSpPr>
          <p:cNvPr id="45" name="Google Shape;1314;p38"/>
          <p:cNvGrpSpPr/>
          <p:nvPr/>
        </p:nvGrpSpPr>
        <p:grpSpPr>
          <a:xfrm>
            <a:off x="1819708" y="749050"/>
            <a:ext cx="76825" cy="76800"/>
            <a:chOff x="3104875" y="1099400"/>
            <a:chExt cx="76825" cy="76800"/>
          </a:xfrm>
        </p:grpSpPr>
        <p:sp>
          <p:nvSpPr>
            <p:cNvPr id="46" name="Google Shape;1315;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47" name="Google Shape;1316;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48" name="Google Shape;1314;p38"/>
          <p:cNvGrpSpPr/>
          <p:nvPr/>
        </p:nvGrpSpPr>
        <p:grpSpPr>
          <a:xfrm>
            <a:off x="8626908" y="4718223"/>
            <a:ext cx="76825" cy="76800"/>
            <a:chOff x="3104875" y="1099400"/>
            <a:chExt cx="76825" cy="76800"/>
          </a:xfrm>
        </p:grpSpPr>
        <p:sp>
          <p:nvSpPr>
            <p:cNvPr id="49" name="Google Shape;1315;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50" name="Google Shape;1316;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51" name="Google Shape;1314;p38"/>
          <p:cNvGrpSpPr/>
          <p:nvPr/>
        </p:nvGrpSpPr>
        <p:grpSpPr>
          <a:xfrm>
            <a:off x="3131507" y="3589512"/>
            <a:ext cx="76825" cy="76800"/>
            <a:chOff x="3104875" y="1099400"/>
            <a:chExt cx="76825" cy="76800"/>
          </a:xfrm>
        </p:grpSpPr>
        <p:sp>
          <p:nvSpPr>
            <p:cNvPr id="52" name="Google Shape;1315;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53" name="Google Shape;1316;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54" name="Google Shape;1314;p38"/>
          <p:cNvGrpSpPr/>
          <p:nvPr/>
        </p:nvGrpSpPr>
        <p:grpSpPr>
          <a:xfrm>
            <a:off x="3993948" y="1489779"/>
            <a:ext cx="76825" cy="76800"/>
            <a:chOff x="3104875" y="1099400"/>
            <a:chExt cx="76825" cy="76800"/>
          </a:xfrm>
        </p:grpSpPr>
        <p:sp>
          <p:nvSpPr>
            <p:cNvPr id="55" name="Google Shape;1315;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56" name="Google Shape;1316;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57" name="Google Shape;1314;p38"/>
          <p:cNvGrpSpPr/>
          <p:nvPr/>
        </p:nvGrpSpPr>
        <p:grpSpPr>
          <a:xfrm>
            <a:off x="1047548" y="1692219"/>
            <a:ext cx="76825" cy="76800"/>
            <a:chOff x="3104875" y="1099400"/>
            <a:chExt cx="76825" cy="76800"/>
          </a:xfrm>
        </p:grpSpPr>
        <p:sp>
          <p:nvSpPr>
            <p:cNvPr id="58" name="Google Shape;1315;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59" name="Google Shape;1316;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60" name="Google Shape;1314;p38"/>
          <p:cNvGrpSpPr/>
          <p:nvPr/>
        </p:nvGrpSpPr>
        <p:grpSpPr>
          <a:xfrm>
            <a:off x="8703733" y="3341493"/>
            <a:ext cx="76825" cy="76800"/>
            <a:chOff x="3104875" y="1099400"/>
            <a:chExt cx="76825" cy="76800"/>
          </a:xfrm>
        </p:grpSpPr>
        <p:sp>
          <p:nvSpPr>
            <p:cNvPr id="61" name="Google Shape;1315;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62" name="Google Shape;1316;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63" name="Google Shape;1314;p38"/>
          <p:cNvGrpSpPr/>
          <p:nvPr/>
        </p:nvGrpSpPr>
        <p:grpSpPr>
          <a:xfrm>
            <a:off x="8869590" y="1987706"/>
            <a:ext cx="76825" cy="76800"/>
            <a:chOff x="3104875" y="1099400"/>
            <a:chExt cx="76825" cy="76800"/>
          </a:xfrm>
        </p:grpSpPr>
        <p:sp>
          <p:nvSpPr>
            <p:cNvPr id="64" name="Google Shape;1315;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65" name="Google Shape;1316;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66" name="Google Shape;1314;p38"/>
          <p:cNvGrpSpPr/>
          <p:nvPr/>
        </p:nvGrpSpPr>
        <p:grpSpPr>
          <a:xfrm>
            <a:off x="6330748" y="467006"/>
            <a:ext cx="76825" cy="76800"/>
            <a:chOff x="3104875" y="1099400"/>
            <a:chExt cx="76825" cy="76800"/>
          </a:xfrm>
        </p:grpSpPr>
        <p:sp>
          <p:nvSpPr>
            <p:cNvPr id="67" name="Google Shape;1315;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68" name="Google Shape;1316;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69" name="Google Shape;1314;p38"/>
          <p:cNvGrpSpPr/>
          <p:nvPr/>
        </p:nvGrpSpPr>
        <p:grpSpPr>
          <a:xfrm>
            <a:off x="4298748" y="148659"/>
            <a:ext cx="76825" cy="76800"/>
            <a:chOff x="3104875" y="1099400"/>
            <a:chExt cx="76825" cy="76800"/>
          </a:xfrm>
        </p:grpSpPr>
        <p:sp>
          <p:nvSpPr>
            <p:cNvPr id="70" name="Google Shape;1315;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71" name="Google Shape;1316;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spTree>
  </p:cSld>
  <p:clrMapOvr>
    <a:masterClrMapping/>
  </p:clrMapOvr>
  <mc:AlternateContent xmlns:mc="http://schemas.openxmlformats.org/markup-compatibility/2006">
    <mc:Choice xmlns:p14="http://schemas.microsoft.com/office/powerpoint/2010/main" Requires="p14">
      <p:transition spd="slow" p14:dur="3400" advTm="5000">
        <p14:reveal/>
      </p:transition>
    </mc:Choice>
    <mc:Fallback>
      <p:transition spd="slow" advTm="500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4"/>
        <p:cNvGrpSpPr/>
        <p:nvPr/>
      </p:nvGrpSpPr>
      <p:grpSpPr>
        <a:xfrm>
          <a:off x="0" y="0"/>
          <a:ext cx="0" cy="0"/>
          <a:chOff x="0" y="0"/>
          <a:chExt cx="0" cy="0"/>
        </a:xfrm>
      </p:grpSpPr>
      <p:pic>
        <p:nvPicPr>
          <p:cNvPr id="99" name="Google Shape;1745;p51"/>
          <p:cNvPicPr preferRelativeResize="0"/>
          <p:nvPr/>
        </p:nvPicPr>
        <p:blipFill rotWithShape="1">
          <a:blip r:embed="rId3">
            <a:alphaModFix/>
          </a:blip>
          <a:srcRect l="24331" t="5721" r="23342" b="4591"/>
          <a:stretch/>
        </p:blipFill>
        <p:spPr>
          <a:xfrm rot="2268302">
            <a:off x="7514236" y="3425639"/>
            <a:ext cx="1857374" cy="1790699"/>
          </a:xfrm>
          <a:prstGeom prst="rect">
            <a:avLst/>
          </a:prstGeom>
          <a:noFill/>
          <a:ln>
            <a:noFill/>
          </a:ln>
        </p:spPr>
      </p:pic>
      <p:pic>
        <p:nvPicPr>
          <p:cNvPr id="1831" name="Google Shape;1831;p51"/>
          <p:cNvPicPr preferRelativeResize="0"/>
          <p:nvPr/>
        </p:nvPicPr>
        <p:blipFill rotWithShape="1">
          <a:blip r:embed="rId4">
            <a:alphaModFix/>
          </a:blip>
          <a:srcRect l="22009" r="18455"/>
          <a:stretch/>
        </p:blipFill>
        <p:spPr>
          <a:xfrm rot="1203245">
            <a:off x="-74035" y="124555"/>
            <a:ext cx="1272639" cy="1202430"/>
          </a:xfrm>
          <a:prstGeom prst="rect">
            <a:avLst/>
          </a:prstGeom>
          <a:noFill/>
          <a:ln>
            <a:noFill/>
          </a:ln>
        </p:spPr>
      </p:pic>
      <p:pic>
        <p:nvPicPr>
          <p:cNvPr id="1745" name="Google Shape;1745;p51"/>
          <p:cNvPicPr preferRelativeResize="0"/>
          <p:nvPr/>
        </p:nvPicPr>
        <p:blipFill rotWithShape="1">
          <a:blip r:embed="rId3">
            <a:alphaModFix/>
          </a:blip>
          <a:srcRect l="24331" t="5721" r="23342" b="4591"/>
          <a:stretch/>
        </p:blipFill>
        <p:spPr>
          <a:xfrm rot="2268302">
            <a:off x="-65388" y="3340199"/>
            <a:ext cx="1857374" cy="1790699"/>
          </a:xfrm>
          <a:prstGeom prst="rect">
            <a:avLst/>
          </a:prstGeom>
          <a:noFill/>
          <a:ln>
            <a:noFill/>
          </a:ln>
        </p:spPr>
      </p:pic>
      <p:sp>
        <p:nvSpPr>
          <p:cNvPr id="1746" name="Google Shape;1746;p5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smtClean="0">
                <a:latin typeface="Georgia" panose="02040502050405020303" pitchFamily="18" charset="0"/>
              </a:rPr>
              <a:t>SOLUTION OVERVIEW</a:t>
            </a:r>
            <a:endParaRPr b="1" dirty="0">
              <a:latin typeface="Georgia" panose="02040502050405020303" pitchFamily="18" charset="0"/>
            </a:endParaRPr>
          </a:p>
        </p:txBody>
      </p:sp>
      <p:sp>
        <p:nvSpPr>
          <p:cNvPr id="1747" name="Google Shape;1747;p51"/>
          <p:cNvSpPr/>
          <p:nvPr/>
        </p:nvSpPr>
        <p:spPr>
          <a:xfrm rot="5400000">
            <a:off x="1130138" y="2193250"/>
            <a:ext cx="1494600" cy="12954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nvGrpSpPr>
          <p:cNvPr id="1748" name="Google Shape;1748;p51"/>
          <p:cNvGrpSpPr/>
          <p:nvPr/>
        </p:nvGrpSpPr>
        <p:grpSpPr>
          <a:xfrm>
            <a:off x="1539327" y="2473264"/>
            <a:ext cx="676221" cy="735371"/>
            <a:chOff x="5417581" y="4001528"/>
            <a:chExt cx="553599" cy="602023"/>
          </a:xfrm>
        </p:grpSpPr>
        <p:sp>
          <p:nvSpPr>
            <p:cNvPr id="1749" name="Google Shape;1749;p51"/>
            <p:cNvSpPr/>
            <p:nvPr/>
          </p:nvSpPr>
          <p:spPr>
            <a:xfrm>
              <a:off x="5840931" y="4132871"/>
              <a:ext cx="120365" cy="120398"/>
            </a:xfrm>
            <a:custGeom>
              <a:avLst/>
              <a:gdLst/>
              <a:ahLst/>
              <a:cxnLst/>
              <a:rect l="l" t="t" r="r" b="b"/>
              <a:pathLst>
                <a:path w="3629" h="3630" extrusionOk="0">
                  <a:moveTo>
                    <a:pt x="266" y="1"/>
                  </a:moveTo>
                  <a:cubicBezTo>
                    <a:pt x="119" y="1"/>
                    <a:pt x="0" y="120"/>
                    <a:pt x="0" y="267"/>
                  </a:cubicBezTo>
                  <a:cubicBezTo>
                    <a:pt x="0" y="413"/>
                    <a:pt x="119" y="532"/>
                    <a:pt x="266" y="532"/>
                  </a:cubicBezTo>
                  <a:lnTo>
                    <a:pt x="3097" y="532"/>
                  </a:lnTo>
                  <a:lnTo>
                    <a:pt x="3097" y="3363"/>
                  </a:lnTo>
                  <a:cubicBezTo>
                    <a:pt x="3097" y="3510"/>
                    <a:pt x="3216" y="3629"/>
                    <a:pt x="3363" y="3629"/>
                  </a:cubicBezTo>
                  <a:cubicBezTo>
                    <a:pt x="3510" y="3629"/>
                    <a:pt x="3629" y="3510"/>
                    <a:pt x="3629" y="3363"/>
                  </a:cubicBezTo>
                  <a:lnTo>
                    <a:pt x="3629" y="267"/>
                  </a:lnTo>
                  <a:cubicBezTo>
                    <a:pt x="3629" y="120"/>
                    <a:pt x="3510" y="1"/>
                    <a:pt x="33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750" name="Google Shape;1750;p51"/>
            <p:cNvSpPr/>
            <p:nvPr/>
          </p:nvSpPr>
          <p:spPr>
            <a:xfrm>
              <a:off x="5427432" y="4132871"/>
              <a:ext cx="120398" cy="120398"/>
            </a:xfrm>
            <a:custGeom>
              <a:avLst/>
              <a:gdLst/>
              <a:ahLst/>
              <a:cxnLst/>
              <a:rect l="l" t="t" r="r" b="b"/>
              <a:pathLst>
                <a:path w="3630" h="3630" extrusionOk="0">
                  <a:moveTo>
                    <a:pt x="267" y="1"/>
                  </a:moveTo>
                  <a:cubicBezTo>
                    <a:pt x="120" y="1"/>
                    <a:pt x="1" y="120"/>
                    <a:pt x="1" y="267"/>
                  </a:cubicBezTo>
                  <a:lnTo>
                    <a:pt x="1" y="3363"/>
                  </a:lnTo>
                  <a:cubicBezTo>
                    <a:pt x="1" y="3510"/>
                    <a:pt x="120" y="3629"/>
                    <a:pt x="267" y="3629"/>
                  </a:cubicBezTo>
                  <a:cubicBezTo>
                    <a:pt x="413" y="3629"/>
                    <a:pt x="532" y="3510"/>
                    <a:pt x="532" y="3363"/>
                  </a:cubicBezTo>
                  <a:lnTo>
                    <a:pt x="532" y="532"/>
                  </a:lnTo>
                  <a:lnTo>
                    <a:pt x="3363" y="532"/>
                  </a:lnTo>
                  <a:cubicBezTo>
                    <a:pt x="3510" y="532"/>
                    <a:pt x="3629" y="413"/>
                    <a:pt x="3629" y="267"/>
                  </a:cubicBezTo>
                  <a:cubicBezTo>
                    <a:pt x="3629" y="120"/>
                    <a:pt x="3511" y="1"/>
                    <a:pt x="33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751" name="Google Shape;1751;p51"/>
            <p:cNvSpPr/>
            <p:nvPr/>
          </p:nvSpPr>
          <p:spPr>
            <a:xfrm>
              <a:off x="5427432" y="4483153"/>
              <a:ext cx="120398" cy="120398"/>
            </a:xfrm>
            <a:custGeom>
              <a:avLst/>
              <a:gdLst/>
              <a:ahLst/>
              <a:cxnLst/>
              <a:rect l="l" t="t" r="r" b="b"/>
              <a:pathLst>
                <a:path w="3630" h="3630" extrusionOk="0">
                  <a:moveTo>
                    <a:pt x="267" y="1"/>
                  </a:moveTo>
                  <a:cubicBezTo>
                    <a:pt x="120" y="1"/>
                    <a:pt x="1" y="120"/>
                    <a:pt x="1" y="267"/>
                  </a:cubicBezTo>
                  <a:lnTo>
                    <a:pt x="1" y="3363"/>
                  </a:lnTo>
                  <a:cubicBezTo>
                    <a:pt x="1" y="3510"/>
                    <a:pt x="120" y="3629"/>
                    <a:pt x="267" y="3629"/>
                  </a:cubicBezTo>
                  <a:lnTo>
                    <a:pt x="3363" y="3629"/>
                  </a:lnTo>
                  <a:cubicBezTo>
                    <a:pt x="3511" y="3629"/>
                    <a:pt x="3629" y="3510"/>
                    <a:pt x="3629" y="3363"/>
                  </a:cubicBezTo>
                  <a:cubicBezTo>
                    <a:pt x="3629" y="3216"/>
                    <a:pt x="3510" y="3097"/>
                    <a:pt x="3363" y="3097"/>
                  </a:cubicBezTo>
                  <a:lnTo>
                    <a:pt x="532" y="3097"/>
                  </a:lnTo>
                  <a:lnTo>
                    <a:pt x="532" y="267"/>
                  </a:lnTo>
                  <a:cubicBezTo>
                    <a:pt x="532" y="120"/>
                    <a:pt x="413"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752" name="Google Shape;1752;p51"/>
            <p:cNvSpPr/>
            <p:nvPr/>
          </p:nvSpPr>
          <p:spPr>
            <a:xfrm>
              <a:off x="5427432" y="4086337"/>
              <a:ext cx="176982" cy="54527"/>
            </a:xfrm>
            <a:custGeom>
              <a:avLst/>
              <a:gdLst/>
              <a:ahLst/>
              <a:cxnLst/>
              <a:rect l="l" t="t" r="r" b="b"/>
              <a:pathLst>
                <a:path w="5336" h="1644" extrusionOk="0">
                  <a:moveTo>
                    <a:pt x="267" y="0"/>
                  </a:moveTo>
                  <a:cubicBezTo>
                    <a:pt x="120" y="0"/>
                    <a:pt x="1" y="119"/>
                    <a:pt x="1" y="266"/>
                  </a:cubicBezTo>
                  <a:cubicBezTo>
                    <a:pt x="1" y="413"/>
                    <a:pt x="120" y="532"/>
                    <a:pt x="267" y="532"/>
                  </a:cubicBezTo>
                  <a:lnTo>
                    <a:pt x="3986" y="532"/>
                  </a:lnTo>
                  <a:cubicBezTo>
                    <a:pt x="4008" y="533"/>
                    <a:pt x="4052" y="554"/>
                    <a:pt x="4065" y="569"/>
                  </a:cubicBezTo>
                  <a:lnTo>
                    <a:pt x="4826" y="1542"/>
                  </a:lnTo>
                  <a:cubicBezTo>
                    <a:pt x="4879" y="1609"/>
                    <a:pt x="4957" y="1644"/>
                    <a:pt x="5036" y="1644"/>
                  </a:cubicBezTo>
                  <a:cubicBezTo>
                    <a:pt x="5093" y="1644"/>
                    <a:pt x="5151" y="1625"/>
                    <a:pt x="5200" y="1587"/>
                  </a:cubicBezTo>
                  <a:cubicBezTo>
                    <a:pt x="5315" y="1497"/>
                    <a:pt x="5336" y="1330"/>
                    <a:pt x="5245" y="1215"/>
                  </a:cubicBezTo>
                  <a:lnTo>
                    <a:pt x="4484" y="242"/>
                  </a:lnTo>
                  <a:cubicBezTo>
                    <a:pt x="4372" y="100"/>
                    <a:pt x="4169" y="0"/>
                    <a:pt x="39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753" name="Google Shape;1753;p51"/>
            <p:cNvSpPr/>
            <p:nvPr/>
          </p:nvSpPr>
          <p:spPr>
            <a:xfrm>
              <a:off x="5612075" y="4158476"/>
              <a:ext cx="38541" cy="41493"/>
            </a:xfrm>
            <a:custGeom>
              <a:avLst/>
              <a:gdLst/>
              <a:ahLst/>
              <a:cxnLst/>
              <a:rect l="l" t="t" r="r" b="b"/>
              <a:pathLst>
                <a:path w="1162" h="1251" extrusionOk="0">
                  <a:moveTo>
                    <a:pt x="300" y="1"/>
                  </a:moveTo>
                  <a:cubicBezTo>
                    <a:pt x="243" y="1"/>
                    <a:pt x="186" y="19"/>
                    <a:pt x="137" y="57"/>
                  </a:cubicBezTo>
                  <a:cubicBezTo>
                    <a:pt x="21" y="148"/>
                    <a:pt x="1" y="315"/>
                    <a:pt x="91" y="431"/>
                  </a:cubicBezTo>
                  <a:lnTo>
                    <a:pt x="653" y="1148"/>
                  </a:lnTo>
                  <a:cubicBezTo>
                    <a:pt x="705" y="1215"/>
                    <a:pt x="783" y="1250"/>
                    <a:pt x="862" y="1250"/>
                  </a:cubicBezTo>
                  <a:cubicBezTo>
                    <a:pt x="920" y="1250"/>
                    <a:pt x="977" y="1232"/>
                    <a:pt x="1026" y="1194"/>
                  </a:cubicBezTo>
                  <a:cubicBezTo>
                    <a:pt x="1141" y="1103"/>
                    <a:pt x="1162" y="936"/>
                    <a:pt x="1072" y="820"/>
                  </a:cubicBezTo>
                  <a:lnTo>
                    <a:pt x="510" y="102"/>
                  </a:lnTo>
                  <a:cubicBezTo>
                    <a:pt x="458" y="36"/>
                    <a:pt x="379" y="1"/>
                    <a:pt x="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754" name="Google Shape;1754;p51"/>
            <p:cNvSpPr/>
            <p:nvPr/>
          </p:nvSpPr>
          <p:spPr>
            <a:xfrm>
              <a:off x="5427432" y="4055127"/>
              <a:ext cx="112239" cy="17678"/>
            </a:xfrm>
            <a:custGeom>
              <a:avLst/>
              <a:gdLst/>
              <a:ahLst/>
              <a:cxnLst/>
              <a:rect l="l" t="t" r="r" b="b"/>
              <a:pathLst>
                <a:path w="3384" h="533" extrusionOk="0">
                  <a:moveTo>
                    <a:pt x="267" y="1"/>
                  </a:moveTo>
                  <a:cubicBezTo>
                    <a:pt x="120" y="1"/>
                    <a:pt x="1" y="120"/>
                    <a:pt x="1" y="266"/>
                  </a:cubicBezTo>
                  <a:cubicBezTo>
                    <a:pt x="1" y="413"/>
                    <a:pt x="120" y="532"/>
                    <a:pt x="267" y="532"/>
                  </a:cubicBezTo>
                  <a:lnTo>
                    <a:pt x="3118" y="532"/>
                  </a:lnTo>
                  <a:cubicBezTo>
                    <a:pt x="3265" y="532"/>
                    <a:pt x="3384" y="413"/>
                    <a:pt x="3384" y="266"/>
                  </a:cubicBezTo>
                  <a:cubicBezTo>
                    <a:pt x="3384" y="120"/>
                    <a:pt x="3265" y="1"/>
                    <a:pt x="3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755" name="Google Shape;1755;p51"/>
            <p:cNvSpPr/>
            <p:nvPr/>
          </p:nvSpPr>
          <p:spPr>
            <a:xfrm>
              <a:off x="5427432" y="4026337"/>
              <a:ext cx="112239" cy="17678"/>
            </a:xfrm>
            <a:custGeom>
              <a:avLst/>
              <a:gdLst/>
              <a:ahLst/>
              <a:cxnLst/>
              <a:rect l="l" t="t" r="r" b="b"/>
              <a:pathLst>
                <a:path w="3384" h="533" extrusionOk="0">
                  <a:moveTo>
                    <a:pt x="267" y="1"/>
                  </a:moveTo>
                  <a:cubicBezTo>
                    <a:pt x="120" y="1"/>
                    <a:pt x="1" y="120"/>
                    <a:pt x="1" y="267"/>
                  </a:cubicBezTo>
                  <a:cubicBezTo>
                    <a:pt x="1" y="414"/>
                    <a:pt x="120" y="533"/>
                    <a:pt x="267" y="533"/>
                  </a:cubicBezTo>
                  <a:lnTo>
                    <a:pt x="3118" y="533"/>
                  </a:lnTo>
                  <a:cubicBezTo>
                    <a:pt x="3265" y="533"/>
                    <a:pt x="3384" y="414"/>
                    <a:pt x="3384" y="267"/>
                  </a:cubicBezTo>
                  <a:cubicBezTo>
                    <a:pt x="3384" y="120"/>
                    <a:pt x="3265" y="1"/>
                    <a:pt x="3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756" name="Google Shape;1756;p51"/>
            <p:cNvSpPr/>
            <p:nvPr/>
          </p:nvSpPr>
          <p:spPr>
            <a:xfrm>
              <a:off x="5417581" y="4209554"/>
              <a:ext cx="553599" cy="146501"/>
            </a:xfrm>
            <a:custGeom>
              <a:avLst/>
              <a:gdLst/>
              <a:ahLst/>
              <a:cxnLst/>
              <a:rect l="l" t="t" r="r" b="b"/>
              <a:pathLst>
                <a:path w="16691" h="4417" extrusionOk="0">
                  <a:moveTo>
                    <a:pt x="8345" y="1"/>
                  </a:moveTo>
                  <a:cubicBezTo>
                    <a:pt x="5045" y="1"/>
                    <a:pt x="1959" y="1493"/>
                    <a:pt x="88" y="3991"/>
                  </a:cubicBezTo>
                  <a:cubicBezTo>
                    <a:pt x="1" y="4109"/>
                    <a:pt x="25" y="4275"/>
                    <a:pt x="143" y="4363"/>
                  </a:cubicBezTo>
                  <a:cubicBezTo>
                    <a:pt x="190" y="4399"/>
                    <a:pt x="246" y="4417"/>
                    <a:pt x="301" y="4417"/>
                  </a:cubicBezTo>
                  <a:cubicBezTo>
                    <a:pt x="382" y="4417"/>
                    <a:pt x="462" y="4380"/>
                    <a:pt x="514" y="4310"/>
                  </a:cubicBezTo>
                  <a:cubicBezTo>
                    <a:pt x="2284" y="1944"/>
                    <a:pt x="5212" y="533"/>
                    <a:pt x="8345" y="533"/>
                  </a:cubicBezTo>
                  <a:cubicBezTo>
                    <a:pt x="11479" y="533"/>
                    <a:pt x="14406" y="1944"/>
                    <a:pt x="16176" y="4310"/>
                  </a:cubicBezTo>
                  <a:cubicBezTo>
                    <a:pt x="16229" y="4379"/>
                    <a:pt x="16309" y="4416"/>
                    <a:pt x="16390" y="4416"/>
                  </a:cubicBezTo>
                  <a:cubicBezTo>
                    <a:pt x="16445" y="4416"/>
                    <a:pt x="16501" y="4398"/>
                    <a:pt x="16549" y="4363"/>
                  </a:cubicBezTo>
                  <a:cubicBezTo>
                    <a:pt x="16666" y="4275"/>
                    <a:pt x="16691" y="4109"/>
                    <a:pt x="16602" y="3991"/>
                  </a:cubicBezTo>
                  <a:cubicBezTo>
                    <a:pt x="14733" y="1493"/>
                    <a:pt x="11645" y="1"/>
                    <a:pt x="8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757" name="Google Shape;1757;p51"/>
            <p:cNvSpPr/>
            <p:nvPr/>
          </p:nvSpPr>
          <p:spPr>
            <a:xfrm>
              <a:off x="5620234" y="4311976"/>
              <a:ext cx="157877" cy="157048"/>
            </a:xfrm>
            <a:custGeom>
              <a:avLst/>
              <a:gdLst/>
              <a:ahLst/>
              <a:cxnLst/>
              <a:rect l="l" t="t" r="r" b="b"/>
              <a:pathLst>
                <a:path w="4760" h="4735" extrusionOk="0">
                  <a:moveTo>
                    <a:pt x="3584" y="3055"/>
                  </a:moveTo>
                  <a:cubicBezTo>
                    <a:pt x="3863" y="3055"/>
                    <a:pt x="4088" y="3281"/>
                    <a:pt x="4088" y="3559"/>
                  </a:cubicBezTo>
                  <a:cubicBezTo>
                    <a:pt x="4088" y="3837"/>
                    <a:pt x="3863" y="4063"/>
                    <a:pt x="3584" y="4063"/>
                  </a:cubicBezTo>
                  <a:cubicBezTo>
                    <a:pt x="3306" y="4063"/>
                    <a:pt x="3080" y="3837"/>
                    <a:pt x="3080" y="3559"/>
                  </a:cubicBezTo>
                  <a:cubicBezTo>
                    <a:pt x="3080" y="3281"/>
                    <a:pt x="3306" y="3055"/>
                    <a:pt x="3584" y="3055"/>
                  </a:cubicBezTo>
                  <a:close/>
                  <a:moveTo>
                    <a:pt x="3324" y="0"/>
                  </a:moveTo>
                  <a:cubicBezTo>
                    <a:pt x="3238" y="0"/>
                    <a:pt x="3154" y="22"/>
                    <a:pt x="3080" y="64"/>
                  </a:cubicBezTo>
                  <a:cubicBezTo>
                    <a:pt x="2922" y="153"/>
                    <a:pt x="2826" y="322"/>
                    <a:pt x="2829" y="503"/>
                  </a:cubicBezTo>
                  <a:cubicBezTo>
                    <a:pt x="2838" y="1042"/>
                    <a:pt x="2627" y="1595"/>
                    <a:pt x="2252" y="2021"/>
                  </a:cubicBezTo>
                  <a:cubicBezTo>
                    <a:pt x="2154" y="2131"/>
                    <a:pt x="2164" y="2298"/>
                    <a:pt x="2274" y="2396"/>
                  </a:cubicBezTo>
                  <a:cubicBezTo>
                    <a:pt x="2325" y="2441"/>
                    <a:pt x="2388" y="2463"/>
                    <a:pt x="2450" y="2463"/>
                  </a:cubicBezTo>
                  <a:cubicBezTo>
                    <a:pt x="2524" y="2463"/>
                    <a:pt x="2597" y="2432"/>
                    <a:pt x="2649" y="2373"/>
                  </a:cubicBezTo>
                  <a:cubicBezTo>
                    <a:pt x="3104" y="1860"/>
                    <a:pt x="3354" y="1220"/>
                    <a:pt x="3361" y="563"/>
                  </a:cubicBezTo>
                  <a:cubicBezTo>
                    <a:pt x="3906" y="933"/>
                    <a:pt x="4228" y="1543"/>
                    <a:pt x="4228" y="2210"/>
                  </a:cubicBezTo>
                  <a:cubicBezTo>
                    <a:pt x="4228" y="2379"/>
                    <a:pt x="4207" y="2544"/>
                    <a:pt x="4167" y="2703"/>
                  </a:cubicBezTo>
                  <a:cubicBezTo>
                    <a:pt x="4000" y="2590"/>
                    <a:pt x="3800" y="2523"/>
                    <a:pt x="3584" y="2523"/>
                  </a:cubicBezTo>
                  <a:cubicBezTo>
                    <a:pt x="3013" y="2523"/>
                    <a:pt x="2548" y="2988"/>
                    <a:pt x="2548" y="3559"/>
                  </a:cubicBezTo>
                  <a:cubicBezTo>
                    <a:pt x="2548" y="3775"/>
                    <a:pt x="2615" y="3975"/>
                    <a:pt x="2728" y="4141"/>
                  </a:cubicBezTo>
                  <a:cubicBezTo>
                    <a:pt x="2570" y="4181"/>
                    <a:pt x="2406" y="4203"/>
                    <a:pt x="2235" y="4203"/>
                  </a:cubicBezTo>
                  <a:cubicBezTo>
                    <a:pt x="1569" y="4203"/>
                    <a:pt x="958" y="3879"/>
                    <a:pt x="588" y="3334"/>
                  </a:cubicBezTo>
                  <a:cubicBezTo>
                    <a:pt x="819" y="3332"/>
                    <a:pt x="1051" y="3298"/>
                    <a:pt x="1279" y="3234"/>
                  </a:cubicBezTo>
                  <a:cubicBezTo>
                    <a:pt x="1421" y="3195"/>
                    <a:pt x="1503" y="3049"/>
                    <a:pt x="1464" y="2907"/>
                  </a:cubicBezTo>
                  <a:cubicBezTo>
                    <a:pt x="1431" y="2789"/>
                    <a:pt x="1324" y="2712"/>
                    <a:pt x="1207" y="2712"/>
                  </a:cubicBezTo>
                  <a:cubicBezTo>
                    <a:pt x="1183" y="2712"/>
                    <a:pt x="1159" y="2716"/>
                    <a:pt x="1136" y="2722"/>
                  </a:cubicBezTo>
                  <a:cubicBezTo>
                    <a:pt x="946" y="2776"/>
                    <a:pt x="753" y="2802"/>
                    <a:pt x="564" y="2802"/>
                  </a:cubicBezTo>
                  <a:lnTo>
                    <a:pt x="521" y="2802"/>
                  </a:lnTo>
                  <a:cubicBezTo>
                    <a:pt x="342" y="2802"/>
                    <a:pt x="177" y="2899"/>
                    <a:pt x="89" y="3055"/>
                  </a:cubicBezTo>
                  <a:cubicBezTo>
                    <a:pt x="0" y="3213"/>
                    <a:pt x="5" y="3407"/>
                    <a:pt x="102" y="3560"/>
                  </a:cubicBezTo>
                  <a:cubicBezTo>
                    <a:pt x="565" y="4295"/>
                    <a:pt x="1362" y="4735"/>
                    <a:pt x="2236" y="4735"/>
                  </a:cubicBezTo>
                  <a:cubicBezTo>
                    <a:pt x="2587" y="4735"/>
                    <a:pt x="2922" y="4662"/>
                    <a:pt x="3227" y="4531"/>
                  </a:cubicBezTo>
                  <a:cubicBezTo>
                    <a:pt x="3339" y="4572"/>
                    <a:pt x="3459" y="4595"/>
                    <a:pt x="3585" y="4595"/>
                  </a:cubicBezTo>
                  <a:cubicBezTo>
                    <a:pt x="4156" y="4595"/>
                    <a:pt x="4620" y="4130"/>
                    <a:pt x="4620" y="3559"/>
                  </a:cubicBezTo>
                  <a:cubicBezTo>
                    <a:pt x="4620" y="3433"/>
                    <a:pt x="4599" y="3312"/>
                    <a:pt x="4557" y="3201"/>
                  </a:cubicBezTo>
                  <a:cubicBezTo>
                    <a:pt x="4688" y="2897"/>
                    <a:pt x="4760" y="2562"/>
                    <a:pt x="4760" y="2210"/>
                  </a:cubicBezTo>
                  <a:cubicBezTo>
                    <a:pt x="4760" y="1336"/>
                    <a:pt x="4322" y="538"/>
                    <a:pt x="3586" y="76"/>
                  </a:cubicBezTo>
                  <a:cubicBezTo>
                    <a:pt x="3508" y="26"/>
                    <a:pt x="3417" y="0"/>
                    <a:pt x="3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758" name="Google Shape;1758;p51"/>
            <p:cNvSpPr/>
            <p:nvPr/>
          </p:nvSpPr>
          <p:spPr>
            <a:xfrm>
              <a:off x="5617282" y="4308195"/>
              <a:ext cx="74826" cy="74793"/>
            </a:xfrm>
            <a:custGeom>
              <a:avLst/>
              <a:gdLst/>
              <a:ahLst/>
              <a:cxnLst/>
              <a:rect l="l" t="t" r="r" b="b"/>
              <a:pathLst>
                <a:path w="2256" h="2255" extrusionOk="0">
                  <a:moveTo>
                    <a:pt x="1128" y="531"/>
                  </a:moveTo>
                  <a:cubicBezTo>
                    <a:pt x="1457" y="531"/>
                    <a:pt x="1724" y="799"/>
                    <a:pt x="1724" y="1128"/>
                  </a:cubicBezTo>
                  <a:cubicBezTo>
                    <a:pt x="1724" y="1456"/>
                    <a:pt x="1457" y="1723"/>
                    <a:pt x="1128" y="1723"/>
                  </a:cubicBezTo>
                  <a:cubicBezTo>
                    <a:pt x="800" y="1723"/>
                    <a:pt x="533" y="1456"/>
                    <a:pt x="533" y="1128"/>
                  </a:cubicBezTo>
                  <a:cubicBezTo>
                    <a:pt x="533" y="799"/>
                    <a:pt x="800" y="531"/>
                    <a:pt x="1128" y="531"/>
                  </a:cubicBezTo>
                  <a:close/>
                  <a:moveTo>
                    <a:pt x="1128" y="0"/>
                  </a:moveTo>
                  <a:cubicBezTo>
                    <a:pt x="506" y="0"/>
                    <a:pt x="1" y="505"/>
                    <a:pt x="1" y="1128"/>
                  </a:cubicBezTo>
                  <a:cubicBezTo>
                    <a:pt x="1" y="1749"/>
                    <a:pt x="506" y="2255"/>
                    <a:pt x="1128" y="2255"/>
                  </a:cubicBezTo>
                  <a:cubicBezTo>
                    <a:pt x="1749" y="2255"/>
                    <a:pt x="2255" y="1749"/>
                    <a:pt x="2255" y="1128"/>
                  </a:cubicBezTo>
                  <a:cubicBezTo>
                    <a:pt x="2255" y="505"/>
                    <a:pt x="1749" y="0"/>
                    <a:pt x="1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759" name="Google Shape;1759;p51"/>
            <p:cNvSpPr/>
            <p:nvPr/>
          </p:nvSpPr>
          <p:spPr>
            <a:xfrm>
              <a:off x="5457249" y="4520400"/>
              <a:ext cx="52670" cy="52703"/>
            </a:xfrm>
            <a:custGeom>
              <a:avLst/>
              <a:gdLst/>
              <a:ahLst/>
              <a:cxnLst/>
              <a:rect l="l" t="t" r="r" b="b"/>
              <a:pathLst>
                <a:path w="1588" h="1589" extrusionOk="0">
                  <a:moveTo>
                    <a:pt x="1056" y="533"/>
                  </a:moveTo>
                  <a:lnTo>
                    <a:pt x="1056" y="1056"/>
                  </a:lnTo>
                  <a:lnTo>
                    <a:pt x="531" y="1056"/>
                  </a:lnTo>
                  <a:lnTo>
                    <a:pt x="531" y="533"/>
                  </a:lnTo>
                  <a:close/>
                  <a:moveTo>
                    <a:pt x="443" y="1"/>
                  </a:moveTo>
                  <a:cubicBezTo>
                    <a:pt x="198" y="1"/>
                    <a:pt x="0" y="199"/>
                    <a:pt x="0" y="443"/>
                  </a:cubicBezTo>
                  <a:lnTo>
                    <a:pt x="0" y="1145"/>
                  </a:lnTo>
                  <a:cubicBezTo>
                    <a:pt x="0" y="1389"/>
                    <a:pt x="198" y="1588"/>
                    <a:pt x="443" y="1588"/>
                  </a:cubicBezTo>
                  <a:lnTo>
                    <a:pt x="1144" y="1588"/>
                  </a:lnTo>
                  <a:cubicBezTo>
                    <a:pt x="1388" y="1588"/>
                    <a:pt x="1587" y="1390"/>
                    <a:pt x="1587" y="1145"/>
                  </a:cubicBezTo>
                  <a:lnTo>
                    <a:pt x="1587" y="443"/>
                  </a:lnTo>
                  <a:cubicBezTo>
                    <a:pt x="1587" y="199"/>
                    <a:pt x="1388" y="1"/>
                    <a:pt x="1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760" name="Google Shape;1760;p51"/>
            <p:cNvSpPr/>
            <p:nvPr/>
          </p:nvSpPr>
          <p:spPr>
            <a:xfrm>
              <a:off x="5514131" y="4520400"/>
              <a:ext cx="52703" cy="52703"/>
            </a:xfrm>
            <a:custGeom>
              <a:avLst/>
              <a:gdLst/>
              <a:ahLst/>
              <a:cxnLst/>
              <a:rect l="l" t="t" r="r" b="b"/>
              <a:pathLst>
                <a:path w="1589" h="1589" extrusionOk="0">
                  <a:moveTo>
                    <a:pt x="1056" y="533"/>
                  </a:moveTo>
                  <a:lnTo>
                    <a:pt x="1056" y="1056"/>
                  </a:lnTo>
                  <a:lnTo>
                    <a:pt x="533" y="1056"/>
                  </a:lnTo>
                  <a:lnTo>
                    <a:pt x="533" y="533"/>
                  </a:lnTo>
                  <a:close/>
                  <a:moveTo>
                    <a:pt x="443" y="1"/>
                  </a:moveTo>
                  <a:cubicBezTo>
                    <a:pt x="199" y="1"/>
                    <a:pt x="1" y="199"/>
                    <a:pt x="1" y="443"/>
                  </a:cubicBezTo>
                  <a:lnTo>
                    <a:pt x="1" y="1145"/>
                  </a:lnTo>
                  <a:cubicBezTo>
                    <a:pt x="1" y="1389"/>
                    <a:pt x="199" y="1588"/>
                    <a:pt x="443" y="1588"/>
                  </a:cubicBezTo>
                  <a:lnTo>
                    <a:pt x="1144" y="1588"/>
                  </a:lnTo>
                  <a:cubicBezTo>
                    <a:pt x="1389" y="1588"/>
                    <a:pt x="1588" y="1390"/>
                    <a:pt x="1588" y="1145"/>
                  </a:cubicBezTo>
                  <a:lnTo>
                    <a:pt x="1588" y="443"/>
                  </a:lnTo>
                  <a:cubicBezTo>
                    <a:pt x="1588" y="199"/>
                    <a:pt x="1389" y="1"/>
                    <a:pt x="1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761" name="Google Shape;1761;p51"/>
            <p:cNvSpPr/>
            <p:nvPr/>
          </p:nvSpPr>
          <p:spPr>
            <a:xfrm>
              <a:off x="5839604" y="4001528"/>
              <a:ext cx="121692" cy="65008"/>
            </a:xfrm>
            <a:custGeom>
              <a:avLst/>
              <a:gdLst/>
              <a:ahLst/>
              <a:cxnLst/>
              <a:rect l="l" t="t" r="r" b="b"/>
              <a:pathLst>
                <a:path w="3669" h="1960" extrusionOk="0">
                  <a:moveTo>
                    <a:pt x="2524" y="0"/>
                  </a:moveTo>
                  <a:cubicBezTo>
                    <a:pt x="2377" y="0"/>
                    <a:pt x="2258" y="120"/>
                    <a:pt x="2258" y="266"/>
                  </a:cubicBezTo>
                  <a:lnTo>
                    <a:pt x="2258" y="1428"/>
                  </a:lnTo>
                  <a:lnTo>
                    <a:pt x="1910" y="1428"/>
                  </a:lnTo>
                  <a:lnTo>
                    <a:pt x="1910" y="826"/>
                  </a:lnTo>
                  <a:cubicBezTo>
                    <a:pt x="1910" y="679"/>
                    <a:pt x="1791" y="560"/>
                    <a:pt x="1644" y="560"/>
                  </a:cubicBezTo>
                  <a:cubicBezTo>
                    <a:pt x="1497" y="560"/>
                    <a:pt x="1378" y="679"/>
                    <a:pt x="1378" y="826"/>
                  </a:cubicBezTo>
                  <a:lnTo>
                    <a:pt x="1378" y="1428"/>
                  </a:lnTo>
                  <a:lnTo>
                    <a:pt x="1030" y="1428"/>
                  </a:lnTo>
                  <a:lnTo>
                    <a:pt x="1030" y="1230"/>
                  </a:lnTo>
                  <a:cubicBezTo>
                    <a:pt x="1030" y="1084"/>
                    <a:pt x="912" y="965"/>
                    <a:pt x="765" y="965"/>
                  </a:cubicBezTo>
                  <a:cubicBezTo>
                    <a:pt x="618" y="965"/>
                    <a:pt x="499" y="1085"/>
                    <a:pt x="499" y="1230"/>
                  </a:cubicBezTo>
                  <a:lnTo>
                    <a:pt x="499" y="1428"/>
                  </a:lnTo>
                  <a:lnTo>
                    <a:pt x="266" y="1428"/>
                  </a:lnTo>
                  <a:cubicBezTo>
                    <a:pt x="119" y="1428"/>
                    <a:pt x="0" y="1547"/>
                    <a:pt x="0" y="1694"/>
                  </a:cubicBezTo>
                  <a:cubicBezTo>
                    <a:pt x="0" y="1840"/>
                    <a:pt x="119" y="1959"/>
                    <a:pt x="266" y="1959"/>
                  </a:cubicBezTo>
                  <a:lnTo>
                    <a:pt x="3404" y="1959"/>
                  </a:lnTo>
                  <a:cubicBezTo>
                    <a:pt x="3543" y="1959"/>
                    <a:pt x="3655" y="1854"/>
                    <a:pt x="3668" y="1718"/>
                  </a:cubicBezTo>
                  <a:cubicBezTo>
                    <a:pt x="3669" y="1710"/>
                    <a:pt x="3669" y="1702"/>
                    <a:pt x="3669" y="1694"/>
                  </a:cubicBezTo>
                  <a:lnTo>
                    <a:pt x="3669" y="574"/>
                  </a:lnTo>
                  <a:cubicBezTo>
                    <a:pt x="3669" y="429"/>
                    <a:pt x="3550" y="309"/>
                    <a:pt x="3403" y="309"/>
                  </a:cubicBezTo>
                  <a:cubicBezTo>
                    <a:pt x="3256" y="309"/>
                    <a:pt x="3137" y="429"/>
                    <a:pt x="3137" y="575"/>
                  </a:cubicBezTo>
                  <a:lnTo>
                    <a:pt x="3137" y="1428"/>
                  </a:lnTo>
                  <a:lnTo>
                    <a:pt x="2790" y="1428"/>
                  </a:lnTo>
                  <a:lnTo>
                    <a:pt x="2790" y="266"/>
                  </a:lnTo>
                  <a:cubicBezTo>
                    <a:pt x="2790" y="120"/>
                    <a:pt x="2671" y="0"/>
                    <a:pt x="2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762" name="Google Shape;1762;p51"/>
            <p:cNvSpPr/>
            <p:nvPr/>
          </p:nvSpPr>
          <p:spPr>
            <a:xfrm>
              <a:off x="5870019" y="4089057"/>
              <a:ext cx="17711" cy="17678"/>
            </a:xfrm>
            <a:custGeom>
              <a:avLst/>
              <a:gdLst/>
              <a:ahLst/>
              <a:cxnLst/>
              <a:rect l="l" t="t" r="r" b="b"/>
              <a:pathLst>
                <a:path w="534" h="533" extrusionOk="0">
                  <a:moveTo>
                    <a:pt x="266" y="0"/>
                  </a:moveTo>
                  <a:cubicBezTo>
                    <a:pt x="196" y="0"/>
                    <a:pt x="127" y="29"/>
                    <a:pt x="78" y="78"/>
                  </a:cubicBezTo>
                  <a:cubicBezTo>
                    <a:pt x="29" y="127"/>
                    <a:pt x="0" y="196"/>
                    <a:pt x="0" y="266"/>
                  </a:cubicBezTo>
                  <a:cubicBezTo>
                    <a:pt x="0" y="336"/>
                    <a:pt x="29" y="405"/>
                    <a:pt x="78" y="454"/>
                  </a:cubicBezTo>
                  <a:cubicBezTo>
                    <a:pt x="127" y="503"/>
                    <a:pt x="196" y="532"/>
                    <a:pt x="266" y="532"/>
                  </a:cubicBezTo>
                  <a:cubicBezTo>
                    <a:pt x="336" y="532"/>
                    <a:pt x="405" y="503"/>
                    <a:pt x="454" y="454"/>
                  </a:cubicBezTo>
                  <a:cubicBezTo>
                    <a:pt x="504" y="405"/>
                    <a:pt x="532" y="336"/>
                    <a:pt x="532" y="266"/>
                  </a:cubicBezTo>
                  <a:cubicBezTo>
                    <a:pt x="533" y="196"/>
                    <a:pt x="504" y="127"/>
                    <a:pt x="454" y="78"/>
                  </a:cubicBezTo>
                  <a:cubicBezTo>
                    <a:pt x="405" y="29"/>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763" name="Google Shape;1763;p51"/>
            <p:cNvSpPr/>
            <p:nvPr/>
          </p:nvSpPr>
          <p:spPr>
            <a:xfrm>
              <a:off x="5906835" y="4089057"/>
              <a:ext cx="17645" cy="17678"/>
            </a:xfrm>
            <a:custGeom>
              <a:avLst/>
              <a:gdLst/>
              <a:ahLst/>
              <a:cxnLst/>
              <a:rect l="l" t="t" r="r" b="b"/>
              <a:pathLst>
                <a:path w="532" h="533" extrusionOk="0">
                  <a:moveTo>
                    <a:pt x="266" y="0"/>
                  </a:moveTo>
                  <a:cubicBezTo>
                    <a:pt x="196" y="0"/>
                    <a:pt x="127" y="29"/>
                    <a:pt x="78" y="78"/>
                  </a:cubicBezTo>
                  <a:cubicBezTo>
                    <a:pt x="29" y="127"/>
                    <a:pt x="0" y="196"/>
                    <a:pt x="0" y="266"/>
                  </a:cubicBezTo>
                  <a:cubicBezTo>
                    <a:pt x="0" y="336"/>
                    <a:pt x="29" y="405"/>
                    <a:pt x="78" y="454"/>
                  </a:cubicBezTo>
                  <a:cubicBezTo>
                    <a:pt x="128" y="503"/>
                    <a:pt x="196" y="532"/>
                    <a:pt x="266" y="532"/>
                  </a:cubicBezTo>
                  <a:cubicBezTo>
                    <a:pt x="337" y="532"/>
                    <a:pt x="405" y="503"/>
                    <a:pt x="455" y="454"/>
                  </a:cubicBezTo>
                  <a:cubicBezTo>
                    <a:pt x="504" y="405"/>
                    <a:pt x="532" y="336"/>
                    <a:pt x="532" y="266"/>
                  </a:cubicBezTo>
                  <a:cubicBezTo>
                    <a:pt x="532" y="196"/>
                    <a:pt x="504" y="127"/>
                    <a:pt x="455" y="78"/>
                  </a:cubicBezTo>
                  <a:cubicBezTo>
                    <a:pt x="405" y="29"/>
                    <a:pt x="337"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764" name="Google Shape;1764;p51"/>
            <p:cNvSpPr/>
            <p:nvPr/>
          </p:nvSpPr>
          <p:spPr>
            <a:xfrm>
              <a:off x="5943617" y="4089057"/>
              <a:ext cx="17678" cy="17678"/>
            </a:xfrm>
            <a:custGeom>
              <a:avLst/>
              <a:gdLst/>
              <a:ahLst/>
              <a:cxnLst/>
              <a:rect l="l" t="t" r="r" b="b"/>
              <a:pathLst>
                <a:path w="533" h="533" extrusionOk="0">
                  <a:moveTo>
                    <a:pt x="267" y="0"/>
                  </a:moveTo>
                  <a:cubicBezTo>
                    <a:pt x="197" y="0"/>
                    <a:pt x="129" y="29"/>
                    <a:pt x="79" y="78"/>
                  </a:cubicBezTo>
                  <a:cubicBezTo>
                    <a:pt x="30" y="127"/>
                    <a:pt x="1" y="196"/>
                    <a:pt x="1" y="266"/>
                  </a:cubicBezTo>
                  <a:cubicBezTo>
                    <a:pt x="1" y="336"/>
                    <a:pt x="30" y="405"/>
                    <a:pt x="79" y="454"/>
                  </a:cubicBezTo>
                  <a:cubicBezTo>
                    <a:pt x="128" y="503"/>
                    <a:pt x="197" y="532"/>
                    <a:pt x="267" y="532"/>
                  </a:cubicBezTo>
                  <a:cubicBezTo>
                    <a:pt x="338" y="532"/>
                    <a:pt x="406" y="503"/>
                    <a:pt x="456" y="454"/>
                  </a:cubicBezTo>
                  <a:cubicBezTo>
                    <a:pt x="505" y="405"/>
                    <a:pt x="533" y="336"/>
                    <a:pt x="533" y="266"/>
                  </a:cubicBezTo>
                  <a:cubicBezTo>
                    <a:pt x="533" y="196"/>
                    <a:pt x="504" y="127"/>
                    <a:pt x="456" y="78"/>
                  </a:cubicBezTo>
                  <a:cubicBezTo>
                    <a:pt x="406" y="29"/>
                    <a:pt x="337"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765" name="Google Shape;1765;p51"/>
            <p:cNvSpPr/>
            <p:nvPr/>
          </p:nvSpPr>
          <p:spPr>
            <a:xfrm>
              <a:off x="5439405" y="4243717"/>
              <a:ext cx="521891" cy="283118"/>
            </a:xfrm>
            <a:custGeom>
              <a:avLst/>
              <a:gdLst/>
              <a:ahLst/>
              <a:cxnLst/>
              <a:rect l="l" t="t" r="r" b="b"/>
              <a:pathLst>
                <a:path w="15735" h="8536" extrusionOk="0">
                  <a:moveTo>
                    <a:pt x="9236" y="672"/>
                  </a:moveTo>
                  <a:lnTo>
                    <a:pt x="9236" y="672"/>
                  </a:lnTo>
                  <a:cubicBezTo>
                    <a:pt x="11475" y="1079"/>
                    <a:pt x="13485" y="2359"/>
                    <a:pt x="14805" y="4268"/>
                  </a:cubicBezTo>
                  <a:cubicBezTo>
                    <a:pt x="14158" y="5203"/>
                    <a:pt x="13346" y="5987"/>
                    <a:pt x="12422" y="6591"/>
                  </a:cubicBezTo>
                  <a:lnTo>
                    <a:pt x="11930" y="5982"/>
                  </a:lnTo>
                  <a:cubicBezTo>
                    <a:pt x="11877" y="5918"/>
                    <a:pt x="11800" y="5884"/>
                    <a:pt x="11723" y="5884"/>
                  </a:cubicBezTo>
                  <a:cubicBezTo>
                    <a:pt x="11664" y="5884"/>
                    <a:pt x="11605" y="5903"/>
                    <a:pt x="11556" y="5942"/>
                  </a:cubicBezTo>
                  <a:cubicBezTo>
                    <a:pt x="11441" y="6035"/>
                    <a:pt x="11424" y="6202"/>
                    <a:pt x="11516" y="6316"/>
                  </a:cubicBezTo>
                  <a:lnTo>
                    <a:pt x="11964" y="6872"/>
                  </a:lnTo>
                  <a:cubicBezTo>
                    <a:pt x="11123" y="7350"/>
                    <a:pt x="10203" y="7687"/>
                    <a:pt x="9241" y="7862"/>
                  </a:cubicBezTo>
                  <a:cubicBezTo>
                    <a:pt x="10630" y="7261"/>
                    <a:pt x="11604" y="5876"/>
                    <a:pt x="11604" y="4268"/>
                  </a:cubicBezTo>
                  <a:cubicBezTo>
                    <a:pt x="11604" y="3901"/>
                    <a:pt x="11554" y="3538"/>
                    <a:pt x="11453" y="3189"/>
                  </a:cubicBezTo>
                  <a:cubicBezTo>
                    <a:pt x="11420" y="3073"/>
                    <a:pt x="11314" y="2996"/>
                    <a:pt x="11199" y="2996"/>
                  </a:cubicBezTo>
                  <a:cubicBezTo>
                    <a:pt x="11174" y="2996"/>
                    <a:pt x="11150" y="3000"/>
                    <a:pt x="11125" y="3007"/>
                  </a:cubicBezTo>
                  <a:cubicBezTo>
                    <a:pt x="10984" y="3047"/>
                    <a:pt x="10902" y="3194"/>
                    <a:pt x="10943" y="3335"/>
                  </a:cubicBezTo>
                  <a:cubicBezTo>
                    <a:pt x="11029" y="3637"/>
                    <a:pt x="11072" y="3951"/>
                    <a:pt x="11072" y="4268"/>
                  </a:cubicBezTo>
                  <a:cubicBezTo>
                    <a:pt x="11072" y="6134"/>
                    <a:pt x="9554" y="7653"/>
                    <a:pt x="7688" y="7653"/>
                  </a:cubicBezTo>
                  <a:cubicBezTo>
                    <a:pt x="5822" y="7653"/>
                    <a:pt x="4303" y="6134"/>
                    <a:pt x="4303" y="4268"/>
                  </a:cubicBezTo>
                  <a:cubicBezTo>
                    <a:pt x="4303" y="2401"/>
                    <a:pt x="5822" y="883"/>
                    <a:pt x="7688" y="883"/>
                  </a:cubicBezTo>
                  <a:cubicBezTo>
                    <a:pt x="8634" y="883"/>
                    <a:pt x="9512" y="1264"/>
                    <a:pt x="10160" y="1956"/>
                  </a:cubicBezTo>
                  <a:cubicBezTo>
                    <a:pt x="10212" y="2011"/>
                    <a:pt x="10282" y="2039"/>
                    <a:pt x="10353" y="2039"/>
                  </a:cubicBezTo>
                  <a:cubicBezTo>
                    <a:pt x="10418" y="2039"/>
                    <a:pt x="10484" y="2016"/>
                    <a:pt x="10535" y="1968"/>
                  </a:cubicBezTo>
                  <a:cubicBezTo>
                    <a:pt x="10642" y="1867"/>
                    <a:pt x="10648" y="1699"/>
                    <a:pt x="10548" y="1592"/>
                  </a:cubicBezTo>
                  <a:cubicBezTo>
                    <a:pt x="10176" y="1195"/>
                    <a:pt x="9727" y="884"/>
                    <a:pt x="9236" y="672"/>
                  </a:cubicBezTo>
                  <a:close/>
                  <a:moveTo>
                    <a:pt x="6135" y="672"/>
                  </a:moveTo>
                  <a:lnTo>
                    <a:pt x="6135" y="672"/>
                  </a:lnTo>
                  <a:cubicBezTo>
                    <a:pt x="4746" y="1275"/>
                    <a:pt x="3771" y="2660"/>
                    <a:pt x="3771" y="4268"/>
                  </a:cubicBezTo>
                  <a:cubicBezTo>
                    <a:pt x="3771" y="5876"/>
                    <a:pt x="4746" y="7261"/>
                    <a:pt x="6135" y="7863"/>
                  </a:cubicBezTo>
                  <a:cubicBezTo>
                    <a:pt x="3898" y="7455"/>
                    <a:pt x="1889" y="6174"/>
                    <a:pt x="571" y="4268"/>
                  </a:cubicBezTo>
                  <a:cubicBezTo>
                    <a:pt x="1889" y="2361"/>
                    <a:pt x="3898" y="1081"/>
                    <a:pt x="6135" y="672"/>
                  </a:cubicBezTo>
                  <a:close/>
                  <a:moveTo>
                    <a:pt x="7687" y="1"/>
                  </a:moveTo>
                  <a:cubicBezTo>
                    <a:pt x="4657" y="1"/>
                    <a:pt x="1825" y="1496"/>
                    <a:pt x="110" y="4000"/>
                  </a:cubicBezTo>
                  <a:cubicBezTo>
                    <a:pt x="0" y="4160"/>
                    <a:pt x="0" y="4376"/>
                    <a:pt x="110" y="4537"/>
                  </a:cubicBezTo>
                  <a:cubicBezTo>
                    <a:pt x="1825" y="7041"/>
                    <a:pt x="4657" y="8536"/>
                    <a:pt x="7687" y="8536"/>
                  </a:cubicBezTo>
                  <a:cubicBezTo>
                    <a:pt x="9333" y="8536"/>
                    <a:pt x="10920" y="8094"/>
                    <a:pt x="12302" y="7291"/>
                  </a:cubicBezTo>
                  <a:lnTo>
                    <a:pt x="13047" y="8214"/>
                  </a:lnTo>
                  <a:cubicBezTo>
                    <a:pt x="13160" y="8352"/>
                    <a:pt x="13363" y="8450"/>
                    <a:pt x="13543" y="8450"/>
                  </a:cubicBezTo>
                  <a:lnTo>
                    <a:pt x="15470" y="8450"/>
                  </a:lnTo>
                  <a:cubicBezTo>
                    <a:pt x="15616" y="8450"/>
                    <a:pt x="15735" y="8331"/>
                    <a:pt x="15735" y="8184"/>
                  </a:cubicBezTo>
                  <a:cubicBezTo>
                    <a:pt x="15735" y="8037"/>
                    <a:pt x="15616" y="7918"/>
                    <a:pt x="15469" y="7918"/>
                  </a:cubicBezTo>
                  <a:lnTo>
                    <a:pt x="13544" y="7918"/>
                  </a:lnTo>
                  <a:cubicBezTo>
                    <a:pt x="13522" y="7916"/>
                    <a:pt x="13475" y="7894"/>
                    <a:pt x="13461" y="7879"/>
                  </a:cubicBezTo>
                  <a:lnTo>
                    <a:pt x="12757" y="7007"/>
                  </a:lnTo>
                  <a:cubicBezTo>
                    <a:pt x="13731" y="6362"/>
                    <a:pt x="14586" y="5529"/>
                    <a:pt x="15265" y="4536"/>
                  </a:cubicBezTo>
                  <a:cubicBezTo>
                    <a:pt x="15376" y="4374"/>
                    <a:pt x="15376" y="4162"/>
                    <a:pt x="15265" y="4000"/>
                  </a:cubicBezTo>
                  <a:cubicBezTo>
                    <a:pt x="13551" y="1496"/>
                    <a:pt x="10718" y="1"/>
                    <a:pt x="7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766" name="Google Shape;1766;p51"/>
            <p:cNvSpPr/>
            <p:nvPr/>
          </p:nvSpPr>
          <p:spPr>
            <a:xfrm>
              <a:off x="5873866" y="4532341"/>
              <a:ext cx="87430" cy="17678"/>
            </a:xfrm>
            <a:custGeom>
              <a:avLst/>
              <a:gdLst/>
              <a:ahLst/>
              <a:cxnLst/>
              <a:rect l="l" t="t" r="r" b="b"/>
              <a:pathLst>
                <a:path w="2636" h="533" extrusionOk="0">
                  <a:moveTo>
                    <a:pt x="266" y="0"/>
                  </a:moveTo>
                  <a:cubicBezTo>
                    <a:pt x="119" y="0"/>
                    <a:pt x="0" y="119"/>
                    <a:pt x="0" y="266"/>
                  </a:cubicBezTo>
                  <a:cubicBezTo>
                    <a:pt x="0" y="413"/>
                    <a:pt x="119" y="532"/>
                    <a:pt x="266" y="532"/>
                  </a:cubicBezTo>
                  <a:lnTo>
                    <a:pt x="2370" y="532"/>
                  </a:lnTo>
                  <a:cubicBezTo>
                    <a:pt x="2517" y="532"/>
                    <a:pt x="2636" y="413"/>
                    <a:pt x="2636" y="266"/>
                  </a:cubicBezTo>
                  <a:cubicBezTo>
                    <a:pt x="2636" y="119"/>
                    <a:pt x="2517" y="0"/>
                    <a:pt x="2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767" name="Google Shape;1767;p51"/>
            <p:cNvSpPr/>
            <p:nvPr/>
          </p:nvSpPr>
          <p:spPr>
            <a:xfrm>
              <a:off x="5873866" y="4558377"/>
              <a:ext cx="87430" cy="17678"/>
            </a:xfrm>
            <a:custGeom>
              <a:avLst/>
              <a:gdLst/>
              <a:ahLst/>
              <a:cxnLst/>
              <a:rect l="l" t="t" r="r" b="b"/>
              <a:pathLst>
                <a:path w="2636" h="533" extrusionOk="0">
                  <a:moveTo>
                    <a:pt x="266" y="1"/>
                  </a:moveTo>
                  <a:cubicBezTo>
                    <a:pt x="119" y="1"/>
                    <a:pt x="0" y="120"/>
                    <a:pt x="0" y="267"/>
                  </a:cubicBezTo>
                  <a:cubicBezTo>
                    <a:pt x="0" y="413"/>
                    <a:pt x="119" y="533"/>
                    <a:pt x="266" y="533"/>
                  </a:cubicBezTo>
                  <a:lnTo>
                    <a:pt x="2370" y="533"/>
                  </a:lnTo>
                  <a:cubicBezTo>
                    <a:pt x="2517" y="533"/>
                    <a:pt x="2636" y="413"/>
                    <a:pt x="2636" y="267"/>
                  </a:cubicBezTo>
                  <a:cubicBezTo>
                    <a:pt x="2636" y="120"/>
                    <a:pt x="2517" y="1"/>
                    <a:pt x="2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768" name="Google Shape;1768;p51"/>
            <p:cNvSpPr/>
            <p:nvPr/>
          </p:nvSpPr>
          <p:spPr>
            <a:xfrm>
              <a:off x="5873866" y="4584447"/>
              <a:ext cx="87430" cy="17645"/>
            </a:xfrm>
            <a:custGeom>
              <a:avLst/>
              <a:gdLst/>
              <a:ahLst/>
              <a:cxnLst/>
              <a:rect l="l" t="t" r="r" b="b"/>
              <a:pathLst>
                <a:path w="2636" h="532" extrusionOk="0">
                  <a:moveTo>
                    <a:pt x="266" y="0"/>
                  </a:moveTo>
                  <a:cubicBezTo>
                    <a:pt x="119" y="0"/>
                    <a:pt x="0" y="119"/>
                    <a:pt x="0" y="265"/>
                  </a:cubicBezTo>
                  <a:cubicBezTo>
                    <a:pt x="0" y="412"/>
                    <a:pt x="119" y="531"/>
                    <a:pt x="266" y="531"/>
                  </a:cubicBezTo>
                  <a:lnTo>
                    <a:pt x="2370" y="531"/>
                  </a:lnTo>
                  <a:cubicBezTo>
                    <a:pt x="2517" y="531"/>
                    <a:pt x="2636" y="412"/>
                    <a:pt x="2636" y="265"/>
                  </a:cubicBezTo>
                  <a:cubicBezTo>
                    <a:pt x="2636" y="119"/>
                    <a:pt x="2517" y="0"/>
                    <a:pt x="2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sp>
        <p:nvSpPr>
          <p:cNvPr id="1769" name="Google Shape;1769;p51"/>
          <p:cNvSpPr txBox="1"/>
          <p:nvPr/>
        </p:nvSpPr>
        <p:spPr>
          <a:xfrm>
            <a:off x="4191514" y="1508732"/>
            <a:ext cx="1393800" cy="4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dirty="0">
                <a:solidFill>
                  <a:schemeClr val="dk1"/>
                </a:solidFill>
                <a:latin typeface="Georgia" panose="02040502050405020303" pitchFamily="18" charset="0"/>
                <a:ea typeface="Montserrat Black"/>
                <a:cs typeface="Montserrat Black"/>
                <a:sym typeface="Montserrat Black"/>
              </a:rPr>
              <a:t>GOAL</a:t>
            </a:r>
            <a:r>
              <a:rPr lang="en" sz="2100" dirty="0">
                <a:solidFill>
                  <a:schemeClr val="dk1"/>
                </a:solidFill>
                <a:latin typeface="Georgia" panose="02040502050405020303" pitchFamily="18" charset="0"/>
                <a:ea typeface="Montserrat Black"/>
                <a:cs typeface="Montserrat Black"/>
                <a:sym typeface="Montserrat Black"/>
              </a:rPr>
              <a:t> </a:t>
            </a:r>
            <a:r>
              <a:rPr lang="en" sz="2100" b="1" dirty="0">
                <a:solidFill>
                  <a:schemeClr val="dk1"/>
                </a:solidFill>
                <a:latin typeface="Georgia" panose="02040502050405020303" pitchFamily="18" charset="0"/>
                <a:ea typeface="Montserrat Black"/>
                <a:cs typeface="Montserrat Black"/>
                <a:sym typeface="Montserrat Black"/>
              </a:rPr>
              <a:t>1</a:t>
            </a:r>
            <a:endParaRPr sz="2100" b="1" dirty="0">
              <a:solidFill>
                <a:schemeClr val="dk1"/>
              </a:solidFill>
              <a:latin typeface="Georgia" panose="02040502050405020303" pitchFamily="18" charset="0"/>
              <a:ea typeface="Montserrat Black"/>
              <a:cs typeface="Montserrat Black"/>
              <a:sym typeface="Montserrat Black"/>
            </a:endParaRPr>
          </a:p>
        </p:txBody>
      </p:sp>
      <p:sp>
        <p:nvSpPr>
          <p:cNvPr id="1770" name="Google Shape;1770;p51"/>
          <p:cNvSpPr txBox="1"/>
          <p:nvPr/>
        </p:nvSpPr>
        <p:spPr>
          <a:xfrm>
            <a:off x="5335532" y="1597183"/>
            <a:ext cx="3245717" cy="854306"/>
          </a:xfrm>
          <a:prstGeom prst="rect">
            <a:avLst/>
          </a:prstGeom>
          <a:noFill/>
          <a:ln>
            <a:noFill/>
          </a:ln>
        </p:spPr>
        <p:txBody>
          <a:bodyPr spcFirstLastPara="1" wrap="square" lIns="91425" tIns="91425" rIns="91425" bIns="91425" anchor="ctr" anchorCtr="0">
            <a:noAutofit/>
          </a:bodyPr>
          <a:lstStyle/>
          <a:p>
            <a:pPr lvl="0" algn="just"/>
            <a:r>
              <a:rPr lang="en-US" dirty="0">
                <a:solidFill>
                  <a:schemeClr val="dk1"/>
                </a:solidFill>
                <a:latin typeface="Georgia" panose="02040502050405020303" pitchFamily="18" charset="0"/>
                <a:ea typeface="Montserrat"/>
                <a:cs typeface="Montserrat"/>
                <a:sym typeface="Montserrat"/>
              </a:rPr>
              <a:t>Predict student performance using data-driven methodologies to support early intervention and academic success.</a:t>
            </a:r>
            <a:endParaRPr dirty="0">
              <a:solidFill>
                <a:schemeClr val="dk1"/>
              </a:solidFill>
              <a:latin typeface="Georgia" panose="02040502050405020303" pitchFamily="18" charset="0"/>
              <a:ea typeface="Montserrat"/>
              <a:cs typeface="Montserrat"/>
              <a:sym typeface="Montserrat"/>
            </a:endParaRPr>
          </a:p>
        </p:txBody>
      </p:sp>
      <p:sp>
        <p:nvSpPr>
          <p:cNvPr id="1771" name="Google Shape;1771;p51"/>
          <p:cNvSpPr txBox="1"/>
          <p:nvPr/>
        </p:nvSpPr>
        <p:spPr>
          <a:xfrm>
            <a:off x="4140546" y="2686943"/>
            <a:ext cx="1393800" cy="4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dirty="0">
                <a:solidFill>
                  <a:schemeClr val="dk1"/>
                </a:solidFill>
                <a:latin typeface="Georgia" panose="02040502050405020303" pitchFamily="18" charset="0"/>
                <a:ea typeface="Montserrat Black"/>
                <a:cs typeface="Montserrat Black"/>
                <a:sym typeface="Montserrat Black"/>
              </a:rPr>
              <a:t>GOAL</a:t>
            </a:r>
            <a:r>
              <a:rPr lang="en" sz="2100" dirty="0">
                <a:solidFill>
                  <a:schemeClr val="dk1"/>
                </a:solidFill>
                <a:latin typeface="Georgia" panose="02040502050405020303" pitchFamily="18" charset="0"/>
                <a:ea typeface="Montserrat Black"/>
                <a:cs typeface="Montserrat Black"/>
                <a:sym typeface="Montserrat Black"/>
              </a:rPr>
              <a:t> </a:t>
            </a:r>
            <a:r>
              <a:rPr lang="en" sz="2100" b="1" dirty="0">
                <a:solidFill>
                  <a:schemeClr val="dk1"/>
                </a:solidFill>
                <a:latin typeface="Georgia" panose="02040502050405020303" pitchFamily="18" charset="0"/>
                <a:ea typeface="Montserrat Black"/>
                <a:cs typeface="Montserrat Black"/>
                <a:sym typeface="Montserrat Black"/>
              </a:rPr>
              <a:t>2</a:t>
            </a:r>
            <a:endParaRPr sz="2100" b="1" dirty="0">
              <a:solidFill>
                <a:schemeClr val="dk1"/>
              </a:solidFill>
              <a:latin typeface="Georgia" panose="02040502050405020303" pitchFamily="18" charset="0"/>
              <a:ea typeface="Montserrat Black"/>
              <a:cs typeface="Montserrat Black"/>
              <a:sym typeface="Montserrat Black"/>
            </a:endParaRPr>
          </a:p>
        </p:txBody>
      </p:sp>
      <p:sp>
        <p:nvSpPr>
          <p:cNvPr id="1773" name="Google Shape;1773;p51"/>
          <p:cNvSpPr txBox="1"/>
          <p:nvPr/>
        </p:nvSpPr>
        <p:spPr>
          <a:xfrm>
            <a:off x="4191514" y="3892699"/>
            <a:ext cx="1393800" cy="4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dirty="0">
                <a:solidFill>
                  <a:schemeClr val="dk1"/>
                </a:solidFill>
                <a:latin typeface="Georgia" panose="02040502050405020303" pitchFamily="18" charset="0"/>
                <a:ea typeface="Montserrat Black"/>
                <a:cs typeface="Montserrat Black"/>
                <a:sym typeface="Montserrat Black"/>
              </a:rPr>
              <a:t>GOAL</a:t>
            </a:r>
            <a:r>
              <a:rPr lang="en" sz="2100" dirty="0">
                <a:solidFill>
                  <a:schemeClr val="dk1"/>
                </a:solidFill>
                <a:latin typeface="Georgia" panose="02040502050405020303" pitchFamily="18" charset="0"/>
                <a:ea typeface="Montserrat Black"/>
                <a:cs typeface="Montserrat Black"/>
                <a:sym typeface="Montserrat Black"/>
              </a:rPr>
              <a:t> </a:t>
            </a:r>
            <a:r>
              <a:rPr lang="en" sz="2100" b="1" dirty="0">
                <a:solidFill>
                  <a:schemeClr val="dk1"/>
                </a:solidFill>
                <a:latin typeface="Georgia" panose="02040502050405020303" pitchFamily="18" charset="0"/>
                <a:ea typeface="Montserrat Black"/>
                <a:cs typeface="Montserrat Black"/>
                <a:sym typeface="Montserrat Black"/>
              </a:rPr>
              <a:t>3</a:t>
            </a:r>
            <a:endParaRPr sz="2100" b="1" dirty="0">
              <a:solidFill>
                <a:schemeClr val="dk1"/>
              </a:solidFill>
              <a:latin typeface="Georgia" panose="02040502050405020303" pitchFamily="18" charset="0"/>
              <a:ea typeface="Montserrat Black"/>
              <a:cs typeface="Montserrat Black"/>
              <a:sym typeface="Montserrat Black"/>
            </a:endParaRPr>
          </a:p>
        </p:txBody>
      </p:sp>
      <p:sp>
        <p:nvSpPr>
          <p:cNvPr id="1775" name="Google Shape;1775;p51"/>
          <p:cNvSpPr/>
          <p:nvPr/>
        </p:nvSpPr>
        <p:spPr>
          <a:xfrm rot="5400000">
            <a:off x="3590825" y="1509454"/>
            <a:ext cx="615900" cy="5340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776" name="Google Shape;1776;p51"/>
          <p:cNvSpPr/>
          <p:nvPr/>
        </p:nvSpPr>
        <p:spPr>
          <a:xfrm rot="5400000">
            <a:off x="3532544" y="2684413"/>
            <a:ext cx="615900" cy="5340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777" name="Google Shape;1777;p51"/>
          <p:cNvSpPr/>
          <p:nvPr/>
        </p:nvSpPr>
        <p:spPr>
          <a:xfrm rot="5400000">
            <a:off x="3581931" y="3762699"/>
            <a:ext cx="615900" cy="5340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nvGrpSpPr>
          <p:cNvPr id="1778" name="Google Shape;1778;p51"/>
          <p:cNvGrpSpPr/>
          <p:nvPr/>
        </p:nvGrpSpPr>
        <p:grpSpPr>
          <a:xfrm>
            <a:off x="3736788" y="1593559"/>
            <a:ext cx="323975" cy="365789"/>
            <a:chOff x="4020665" y="1431080"/>
            <a:chExt cx="531542" cy="602023"/>
          </a:xfrm>
        </p:grpSpPr>
        <p:sp>
          <p:nvSpPr>
            <p:cNvPr id="1779" name="Google Shape;1779;p51"/>
            <p:cNvSpPr/>
            <p:nvPr/>
          </p:nvSpPr>
          <p:spPr>
            <a:xfrm>
              <a:off x="4094363" y="1495524"/>
              <a:ext cx="457844" cy="537579"/>
            </a:xfrm>
            <a:custGeom>
              <a:avLst/>
              <a:gdLst/>
              <a:ahLst/>
              <a:cxnLst/>
              <a:rect l="l" t="t" r="r" b="b"/>
              <a:pathLst>
                <a:path w="13804" h="16208" extrusionOk="0">
                  <a:moveTo>
                    <a:pt x="10670" y="532"/>
                  </a:moveTo>
                  <a:lnTo>
                    <a:pt x="10670" y="973"/>
                  </a:lnTo>
                  <a:cubicBezTo>
                    <a:pt x="10670" y="1181"/>
                    <a:pt x="10810" y="1383"/>
                    <a:pt x="11006" y="1455"/>
                  </a:cubicBezTo>
                  <a:lnTo>
                    <a:pt x="11230" y="1549"/>
                  </a:lnTo>
                  <a:cubicBezTo>
                    <a:pt x="11294" y="1579"/>
                    <a:pt x="11367" y="1594"/>
                    <a:pt x="11441" y="1594"/>
                  </a:cubicBezTo>
                  <a:cubicBezTo>
                    <a:pt x="11582" y="1594"/>
                    <a:pt x="11717" y="1540"/>
                    <a:pt x="11810" y="1446"/>
                  </a:cubicBezTo>
                  <a:lnTo>
                    <a:pt x="12117" y="1137"/>
                  </a:lnTo>
                  <a:lnTo>
                    <a:pt x="12674" y="1697"/>
                  </a:lnTo>
                  <a:lnTo>
                    <a:pt x="12364" y="2009"/>
                  </a:lnTo>
                  <a:cubicBezTo>
                    <a:pt x="12217" y="2157"/>
                    <a:pt x="12175" y="2399"/>
                    <a:pt x="12262" y="2588"/>
                  </a:cubicBezTo>
                  <a:lnTo>
                    <a:pt x="12355" y="2815"/>
                  </a:lnTo>
                  <a:cubicBezTo>
                    <a:pt x="12426" y="3012"/>
                    <a:pt x="12628" y="3154"/>
                    <a:pt x="12838" y="3154"/>
                  </a:cubicBezTo>
                  <a:lnTo>
                    <a:pt x="13271" y="3154"/>
                  </a:lnTo>
                  <a:lnTo>
                    <a:pt x="13271" y="3948"/>
                  </a:lnTo>
                  <a:lnTo>
                    <a:pt x="12838" y="3948"/>
                  </a:lnTo>
                  <a:cubicBezTo>
                    <a:pt x="12629" y="3948"/>
                    <a:pt x="12426" y="4090"/>
                    <a:pt x="12355" y="4287"/>
                  </a:cubicBezTo>
                  <a:lnTo>
                    <a:pt x="12262" y="4514"/>
                  </a:lnTo>
                  <a:cubicBezTo>
                    <a:pt x="12175" y="4703"/>
                    <a:pt x="12217" y="4945"/>
                    <a:pt x="12364" y="5093"/>
                  </a:cubicBezTo>
                  <a:lnTo>
                    <a:pt x="12674" y="5405"/>
                  </a:lnTo>
                  <a:lnTo>
                    <a:pt x="12117" y="5966"/>
                  </a:lnTo>
                  <a:lnTo>
                    <a:pt x="11810" y="5656"/>
                  </a:lnTo>
                  <a:cubicBezTo>
                    <a:pt x="11717" y="5562"/>
                    <a:pt x="11582" y="5508"/>
                    <a:pt x="11441" y="5508"/>
                  </a:cubicBezTo>
                  <a:cubicBezTo>
                    <a:pt x="11367" y="5508"/>
                    <a:pt x="11294" y="5523"/>
                    <a:pt x="11230" y="5553"/>
                  </a:cubicBezTo>
                  <a:lnTo>
                    <a:pt x="11006" y="5647"/>
                  </a:lnTo>
                  <a:cubicBezTo>
                    <a:pt x="10811" y="5718"/>
                    <a:pt x="10670" y="5921"/>
                    <a:pt x="10670" y="6129"/>
                  </a:cubicBezTo>
                  <a:lnTo>
                    <a:pt x="10670" y="6570"/>
                  </a:lnTo>
                  <a:lnTo>
                    <a:pt x="9885" y="6570"/>
                  </a:lnTo>
                  <a:lnTo>
                    <a:pt x="9885" y="6129"/>
                  </a:lnTo>
                  <a:cubicBezTo>
                    <a:pt x="9885" y="5921"/>
                    <a:pt x="9745" y="5718"/>
                    <a:pt x="9548" y="5647"/>
                  </a:cubicBezTo>
                  <a:lnTo>
                    <a:pt x="9325" y="5553"/>
                  </a:lnTo>
                  <a:cubicBezTo>
                    <a:pt x="9261" y="5523"/>
                    <a:pt x="9189" y="5508"/>
                    <a:pt x="9114" y="5508"/>
                  </a:cubicBezTo>
                  <a:cubicBezTo>
                    <a:pt x="8972" y="5508"/>
                    <a:pt x="8838" y="5562"/>
                    <a:pt x="8745" y="5656"/>
                  </a:cubicBezTo>
                  <a:lnTo>
                    <a:pt x="8438" y="5966"/>
                  </a:lnTo>
                  <a:lnTo>
                    <a:pt x="7882" y="5405"/>
                  </a:lnTo>
                  <a:lnTo>
                    <a:pt x="8191" y="5093"/>
                  </a:lnTo>
                  <a:cubicBezTo>
                    <a:pt x="8338" y="4945"/>
                    <a:pt x="8380" y="4703"/>
                    <a:pt x="8293" y="4513"/>
                  </a:cubicBezTo>
                  <a:lnTo>
                    <a:pt x="8200" y="4287"/>
                  </a:lnTo>
                  <a:cubicBezTo>
                    <a:pt x="8129" y="4090"/>
                    <a:pt x="7927" y="3948"/>
                    <a:pt x="7717" y="3948"/>
                  </a:cubicBezTo>
                  <a:lnTo>
                    <a:pt x="7283" y="3948"/>
                  </a:lnTo>
                  <a:lnTo>
                    <a:pt x="7283" y="3154"/>
                  </a:lnTo>
                  <a:lnTo>
                    <a:pt x="7717" y="3154"/>
                  </a:lnTo>
                  <a:cubicBezTo>
                    <a:pt x="7927" y="3154"/>
                    <a:pt x="8129" y="3012"/>
                    <a:pt x="8200" y="2815"/>
                  </a:cubicBezTo>
                  <a:lnTo>
                    <a:pt x="8293" y="2588"/>
                  </a:lnTo>
                  <a:cubicBezTo>
                    <a:pt x="8380" y="2399"/>
                    <a:pt x="8338" y="2157"/>
                    <a:pt x="8191" y="2009"/>
                  </a:cubicBezTo>
                  <a:lnTo>
                    <a:pt x="7881" y="1697"/>
                  </a:lnTo>
                  <a:lnTo>
                    <a:pt x="8438" y="1136"/>
                  </a:lnTo>
                  <a:lnTo>
                    <a:pt x="8745" y="1446"/>
                  </a:lnTo>
                  <a:cubicBezTo>
                    <a:pt x="8838" y="1540"/>
                    <a:pt x="8972" y="1594"/>
                    <a:pt x="9114" y="1594"/>
                  </a:cubicBezTo>
                  <a:cubicBezTo>
                    <a:pt x="9188" y="1594"/>
                    <a:pt x="9261" y="1579"/>
                    <a:pt x="9325" y="1549"/>
                  </a:cubicBezTo>
                  <a:lnTo>
                    <a:pt x="9548" y="1455"/>
                  </a:lnTo>
                  <a:cubicBezTo>
                    <a:pt x="9744" y="1383"/>
                    <a:pt x="9885" y="1181"/>
                    <a:pt x="9885" y="973"/>
                  </a:cubicBezTo>
                  <a:lnTo>
                    <a:pt x="9885" y="532"/>
                  </a:lnTo>
                  <a:close/>
                  <a:moveTo>
                    <a:pt x="4565" y="7569"/>
                  </a:moveTo>
                  <a:lnTo>
                    <a:pt x="4919" y="7925"/>
                  </a:lnTo>
                  <a:lnTo>
                    <a:pt x="4559" y="8288"/>
                  </a:lnTo>
                  <a:lnTo>
                    <a:pt x="4204" y="7931"/>
                  </a:lnTo>
                  <a:lnTo>
                    <a:pt x="4565" y="7569"/>
                  </a:lnTo>
                  <a:close/>
                  <a:moveTo>
                    <a:pt x="8369" y="8852"/>
                  </a:moveTo>
                  <a:lnTo>
                    <a:pt x="8369" y="9367"/>
                  </a:lnTo>
                  <a:lnTo>
                    <a:pt x="7870" y="9367"/>
                  </a:lnTo>
                  <a:lnTo>
                    <a:pt x="7870" y="8852"/>
                  </a:lnTo>
                  <a:close/>
                  <a:moveTo>
                    <a:pt x="5045" y="9926"/>
                  </a:moveTo>
                  <a:lnTo>
                    <a:pt x="5045" y="10441"/>
                  </a:lnTo>
                  <a:lnTo>
                    <a:pt x="4546" y="10441"/>
                  </a:lnTo>
                  <a:lnTo>
                    <a:pt x="4546" y="9926"/>
                  </a:lnTo>
                  <a:close/>
                  <a:moveTo>
                    <a:pt x="8185" y="13407"/>
                  </a:moveTo>
                  <a:cubicBezTo>
                    <a:pt x="8233" y="13407"/>
                    <a:pt x="8273" y="13448"/>
                    <a:pt x="8273" y="13495"/>
                  </a:cubicBezTo>
                  <a:lnTo>
                    <a:pt x="8273" y="14072"/>
                  </a:lnTo>
                  <a:cubicBezTo>
                    <a:pt x="8273" y="14120"/>
                    <a:pt x="8233" y="14160"/>
                    <a:pt x="8185" y="14160"/>
                  </a:cubicBezTo>
                  <a:lnTo>
                    <a:pt x="3845" y="14160"/>
                  </a:lnTo>
                  <a:cubicBezTo>
                    <a:pt x="3797" y="14160"/>
                    <a:pt x="3756" y="14120"/>
                    <a:pt x="3756" y="14072"/>
                  </a:cubicBezTo>
                  <a:lnTo>
                    <a:pt x="3756" y="13495"/>
                  </a:lnTo>
                  <a:cubicBezTo>
                    <a:pt x="3756" y="13448"/>
                    <a:pt x="3797" y="13407"/>
                    <a:pt x="3845" y="13407"/>
                  </a:cubicBezTo>
                  <a:close/>
                  <a:moveTo>
                    <a:pt x="7265" y="14692"/>
                  </a:moveTo>
                  <a:lnTo>
                    <a:pt x="7265" y="14887"/>
                  </a:lnTo>
                  <a:lnTo>
                    <a:pt x="4764" y="14887"/>
                  </a:lnTo>
                  <a:lnTo>
                    <a:pt x="4764" y="14692"/>
                  </a:lnTo>
                  <a:close/>
                  <a:moveTo>
                    <a:pt x="7265" y="15419"/>
                  </a:moveTo>
                  <a:lnTo>
                    <a:pt x="7265" y="15626"/>
                  </a:lnTo>
                  <a:cubicBezTo>
                    <a:pt x="7265" y="15653"/>
                    <a:pt x="7242" y="15676"/>
                    <a:pt x="7217" y="15676"/>
                  </a:cubicBezTo>
                  <a:lnTo>
                    <a:pt x="4812" y="15676"/>
                  </a:lnTo>
                  <a:cubicBezTo>
                    <a:pt x="4786" y="15676"/>
                    <a:pt x="4764" y="15653"/>
                    <a:pt x="4764" y="15626"/>
                  </a:cubicBezTo>
                  <a:lnTo>
                    <a:pt x="4764" y="15419"/>
                  </a:lnTo>
                  <a:close/>
                  <a:moveTo>
                    <a:pt x="9797" y="0"/>
                  </a:moveTo>
                  <a:cubicBezTo>
                    <a:pt x="9553" y="0"/>
                    <a:pt x="9353" y="199"/>
                    <a:pt x="9353" y="443"/>
                  </a:cubicBezTo>
                  <a:lnTo>
                    <a:pt x="9353" y="960"/>
                  </a:lnTo>
                  <a:lnTo>
                    <a:pt x="9353" y="962"/>
                  </a:lnTo>
                  <a:cubicBezTo>
                    <a:pt x="9352" y="962"/>
                    <a:pt x="9351" y="963"/>
                    <a:pt x="9350" y="963"/>
                  </a:cubicBezTo>
                  <a:lnTo>
                    <a:pt x="9115" y="1060"/>
                  </a:lnTo>
                  <a:cubicBezTo>
                    <a:pt x="9114" y="1061"/>
                    <a:pt x="9113" y="1061"/>
                    <a:pt x="9112" y="1061"/>
                  </a:cubicBezTo>
                  <a:lnTo>
                    <a:pt x="8752" y="698"/>
                  </a:lnTo>
                  <a:cubicBezTo>
                    <a:pt x="8668" y="613"/>
                    <a:pt x="8557" y="567"/>
                    <a:pt x="8438" y="567"/>
                  </a:cubicBezTo>
                  <a:cubicBezTo>
                    <a:pt x="8322" y="567"/>
                    <a:pt x="8213" y="612"/>
                    <a:pt x="8130" y="693"/>
                  </a:cubicBezTo>
                  <a:cubicBezTo>
                    <a:pt x="7471" y="443"/>
                    <a:pt x="6759" y="305"/>
                    <a:pt x="6014" y="305"/>
                  </a:cubicBezTo>
                  <a:cubicBezTo>
                    <a:pt x="2698" y="305"/>
                    <a:pt x="1" y="3023"/>
                    <a:pt x="1" y="6363"/>
                  </a:cubicBezTo>
                  <a:cubicBezTo>
                    <a:pt x="1" y="7600"/>
                    <a:pt x="368" y="8791"/>
                    <a:pt x="1066" y="9805"/>
                  </a:cubicBezTo>
                  <a:cubicBezTo>
                    <a:pt x="1711" y="10746"/>
                    <a:pt x="2595" y="11476"/>
                    <a:pt x="3631" y="11927"/>
                  </a:cubicBezTo>
                  <a:lnTo>
                    <a:pt x="3631" y="12914"/>
                  </a:lnTo>
                  <a:cubicBezTo>
                    <a:pt x="3394" y="13001"/>
                    <a:pt x="3224" y="13228"/>
                    <a:pt x="3224" y="13495"/>
                  </a:cubicBezTo>
                  <a:lnTo>
                    <a:pt x="3224" y="14072"/>
                  </a:lnTo>
                  <a:cubicBezTo>
                    <a:pt x="3224" y="14414"/>
                    <a:pt x="3502" y="14692"/>
                    <a:pt x="3845" y="14692"/>
                  </a:cubicBezTo>
                  <a:lnTo>
                    <a:pt x="4232" y="14692"/>
                  </a:lnTo>
                  <a:lnTo>
                    <a:pt x="4232" y="15625"/>
                  </a:lnTo>
                  <a:cubicBezTo>
                    <a:pt x="4232" y="15947"/>
                    <a:pt x="4493" y="16208"/>
                    <a:pt x="4812" y="16208"/>
                  </a:cubicBezTo>
                  <a:lnTo>
                    <a:pt x="7217" y="16208"/>
                  </a:lnTo>
                  <a:cubicBezTo>
                    <a:pt x="7537" y="16208"/>
                    <a:pt x="7797" y="15947"/>
                    <a:pt x="7797" y="15625"/>
                  </a:cubicBezTo>
                  <a:lnTo>
                    <a:pt x="7797" y="14692"/>
                  </a:lnTo>
                  <a:lnTo>
                    <a:pt x="8185" y="14692"/>
                  </a:lnTo>
                  <a:cubicBezTo>
                    <a:pt x="8527" y="14692"/>
                    <a:pt x="8805" y="14414"/>
                    <a:pt x="8805" y="14072"/>
                  </a:cubicBezTo>
                  <a:lnTo>
                    <a:pt x="8805" y="13495"/>
                  </a:lnTo>
                  <a:cubicBezTo>
                    <a:pt x="8805" y="13228"/>
                    <a:pt x="8635" y="13001"/>
                    <a:pt x="8399" y="12914"/>
                  </a:cubicBezTo>
                  <a:lnTo>
                    <a:pt x="8399" y="11927"/>
                  </a:lnTo>
                  <a:cubicBezTo>
                    <a:pt x="9745" y="11341"/>
                    <a:pt x="10827" y="10289"/>
                    <a:pt x="11455" y="8946"/>
                  </a:cubicBezTo>
                  <a:cubicBezTo>
                    <a:pt x="11518" y="8814"/>
                    <a:pt x="11460" y="8656"/>
                    <a:pt x="11328" y="8593"/>
                  </a:cubicBezTo>
                  <a:cubicBezTo>
                    <a:pt x="11291" y="8576"/>
                    <a:pt x="11253" y="8568"/>
                    <a:pt x="11215" y="8568"/>
                  </a:cubicBezTo>
                  <a:cubicBezTo>
                    <a:pt x="11115" y="8568"/>
                    <a:pt x="11019" y="8625"/>
                    <a:pt x="10974" y="8722"/>
                  </a:cubicBezTo>
                  <a:cubicBezTo>
                    <a:pt x="10434" y="9875"/>
                    <a:pt x="9527" y="10793"/>
                    <a:pt x="8398" y="11341"/>
                  </a:cubicBezTo>
                  <a:lnTo>
                    <a:pt x="8398" y="9899"/>
                  </a:lnTo>
                  <a:lnTo>
                    <a:pt x="8457" y="9899"/>
                  </a:lnTo>
                  <a:cubicBezTo>
                    <a:pt x="8701" y="9899"/>
                    <a:pt x="8901" y="9700"/>
                    <a:pt x="8901" y="9457"/>
                  </a:cubicBezTo>
                  <a:lnTo>
                    <a:pt x="8901" y="8764"/>
                  </a:lnTo>
                  <a:cubicBezTo>
                    <a:pt x="8901" y="8519"/>
                    <a:pt x="8701" y="8320"/>
                    <a:pt x="8457" y="8320"/>
                  </a:cubicBezTo>
                  <a:lnTo>
                    <a:pt x="7781" y="8320"/>
                  </a:lnTo>
                  <a:cubicBezTo>
                    <a:pt x="7537" y="8320"/>
                    <a:pt x="7338" y="8519"/>
                    <a:pt x="7338" y="8764"/>
                  </a:cubicBezTo>
                  <a:lnTo>
                    <a:pt x="7338" y="9457"/>
                  </a:lnTo>
                  <a:cubicBezTo>
                    <a:pt x="7338" y="9700"/>
                    <a:pt x="7537" y="9899"/>
                    <a:pt x="7781" y="9899"/>
                  </a:cubicBezTo>
                  <a:lnTo>
                    <a:pt x="7866" y="9899"/>
                  </a:lnTo>
                  <a:lnTo>
                    <a:pt x="7866" y="12875"/>
                  </a:lnTo>
                  <a:lnTo>
                    <a:pt x="7479" y="12875"/>
                  </a:lnTo>
                  <a:lnTo>
                    <a:pt x="7479" y="10836"/>
                  </a:lnTo>
                  <a:cubicBezTo>
                    <a:pt x="7479" y="10666"/>
                    <a:pt x="7395" y="10465"/>
                    <a:pt x="7277" y="10345"/>
                  </a:cubicBezTo>
                  <a:lnTo>
                    <a:pt x="5271" y="8324"/>
                  </a:lnTo>
                  <a:lnTo>
                    <a:pt x="5357" y="8238"/>
                  </a:lnTo>
                  <a:cubicBezTo>
                    <a:pt x="5528" y="8066"/>
                    <a:pt x="5528" y="7784"/>
                    <a:pt x="5357" y="7612"/>
                  </a:cubicBezTo>
                  <a:lnTo>
                    <a:pt x="4878" y="7129"/>
                  </a:lnTo>
                  <a:cubicBezTo>
                    <a:pt x="4795" y="7045"/>
                    <a:pt x="4683" y="6999"/>
                    <a:pt x="4565" y="6999"/>
                  </a:cubicBezTo>
                  <a:cubicBezTo>
                    <a:pt x="4446" y="6999"/>
                    <a:pt x="4334" y="7045"/>
                    <a:pt x="4250" y="7129"/>
                  </a:cubicBezTo>
                  <a:lnTo>
                    <a:pt x="3766" y="7618"/>
                  </a:lnTo>
                  <a:cubicBezTo>
                    <a:pt x="3594" y="7790"/>
                    <a:pt x="3594" y="8072"/>
                    <a:pt x="3766" y="8244"/>
                  </a:cubicBezTo>
                  <a:lnTo>
                    <a:pt x="4244" y="8727"/>
                  </a:lnTo>
                  <a:cubicBezTo>
                    <a:pt x="4329" y="8811"/>
                    <a:pt x="4439" y="8857"/>
                    <a:pt x="4559" y="8857"/>
                  </a:cubicBezTo>
                  <a:cubicBezTo>
                    <a:pt x="4677" y="8857"/>
                    <a:pt x="4789" y="8811"/>
                    <a:pt x="4872" y="8727"/>
                  </a:cubicBezTo>
                  <a:lnTo>
                    <a:pt x="4897" y="8701"/>
                  </a:lnTo>
                  <a:lnTo>
                    <a:pt x="6899" y="10720"/>
                  </a:lnTo>
                  <a:cubicBezTo>
                    <a:pt x="6919" y="10739"/>
                    <a:pt x="6947" y="10807"/>
                    <a:pt x="6947" y="10836"/>
                  </a:cubicBezTo>
                  <a:lnTo>
                    <a:pt x="6947" y="12875"/>
                  </a:lnTo>
                  <a:lnTo>
                    <a:pt x="6397" y="12875"/>
                  </a:lnTo>
                  <a:lnTo>
                    <a:pt x="6397" y="10642"/>
                  </a:lnTo>
                  <a:cubicBezTo>
                    <a:pt x="6397" y="10495"/>
                    <a:pt x="6278" y="10376"/>
                    <a:pt x="6131" y="10376"/>
                  </a:cubicBezTo>
                  <a:cubicBezTo>
                    <a:pt x="5985" y="10376"/>
                    <a:pt x="5866" y="10495"/>
                    <a:pt x="5866" y="10642"/>
                  </a:cubicBezTo>
                  <a:lnTo>
                    <a:pt x="5866" y="12875"/>
                  </a:lnTo>
                  <a:lnTo>
                    <a:pt x="5062" y="12875"/>
                  </a:lnTo>
                  <a:lnTo>
                    <a:pt x="5062" y="10973"/>
                  </a:lnTo>
                  <a:lnTo>
                    <a:pt x="5133" y="10973"/>
                  </a:lnTo>
                  <a:cubicBezTo>
                    <a:pt x="5378" y="10973"/>
                    <a:pt x="5577" y="10774"/>
                    <a:pt x="5577" y="10530"/>
                  </a:cubicBezTo>
                  <a:lnTo>
                    <a:pt x="5577" y="9838"/>
                  </a:lnTo>
                  <a:cubicBezTo>
                    <a:pt x="5577" y="9593"/>
                    <a:pt x="5378" y="9394"/>
                    <a:pt x="5133" y="9394"/>
                  </a:cubicBezTo>
                  <a:lnTo>
                    <a:pt x="4458" y="9394"/>
                  </a:lnTo>
                  <a:cubicBezTo>
                    <a:pt x="4214" y="9394"/>
                    <a:pt x="4014" y="9592"/>
                    <a:pt x="4014" y="9838"/>
                  </a:cubicBezTo>
                  <a:lnTo>
                    <a:pt x="4014" y="10530"/>
                  </a:lnTo>
                  <a:cubicBezTo>
                    <a:pt x="4014" y="10774"/>
                    <a:pt x="4214" y="10973"/>
                    <a:pt x="4458" y="10973"/>
                  </a:cubicBezTo>
                  <a:lnTo>
                    <a:pt x="4530" y="10973"/>
                  </a:lnTo>
                  <a:lnTo>
                    <a:pt x="4530" y="12875"/>
                  </a:lnTo>
                  <a:lnTo>
                    <a:pt x="4162" y="12875"/>
                  </a:lnTo>
                  <a:lnTo>
                    <a:pt x="4162" y="11749"/>
                  </a:lnTo>
                  <a:cubicBezTo>
                    <a:pt x="4162" y="11641"/>
                    <a:pt x="4096" y="11543"/>
                    <a:pt x="3995" y="11503"/>
                  </a:cubicBezTo>
                  <a:cubicBezTo>
                    <a:pt x="2986" y="11100"/>
                    <a:pt x="2124" y="10409"/>
                    <a:pt x="1503" y="9504"/>
                  </a:cubicBezTo>
                  <a:cubicBezTo>
                    <a:pt x="867" y="8579"/>
                    <a:pt x="532" y="7493"/>
                    <a:pt x="532" y="6363"/>
                  </a:cubicBezTo>
                  <a:cubicBezTo>
                    <a:pt x="532" y="3316"/>
                    <a:pt x="2991" y="837"/>
                    <a:pt x="6014" y="837"/>
                  </a:cubicBezTo>
                  <a:cubicBezTo>
                    <a:pt x="6608" y="837"/>
                    <a:pt x="7180" y="933"/>
                    <a:pt x="7715" y="1109"/>
                  </a:cubicBezTo>
                  <a:lnTo>
                    <a:pt x="7443" y="1383"/>
                  </a:lnTo>
                  <a:cubicBezTo>
                    <a:pt x="7272" y="1557"/>
                    <a:pt x="7272" y="1837"/>
                    <a:pt x="7443" y="2010"/>
                  </a:cubicBezTo>
                  <a:lnTo>
                    <a:pt x="7805" y="2375"/>
                  </a:lnTo>
                  <a:lnTo>
                    <a:pt x="7805" y="2376"/>
                  </a:lnTo>
                  <a:cubicBezTo>
                    <a:pt x="7805" y="2377"/>
                    <a:pt x="7804" y="2379"/>
                    <a:pt x="7803" y="2380"/>
                  </a:cubicBezTo>
                  <a:lnTo>
                    <a:pt x="7705" y="2620"/>
                  </a:lnTo>
                  <a:cubicBezTo>
                    <a:pt x="7705" y="2621"/>
                    <a:pt x="7704" y="2622"/>
                    <a:pt x="7704" y="2623"/>
                  </a:cubicBezTo>
                  <a:lnTo>
                    <a:pt x="7194" y="2623"/>
                  </a:lnTo>
                  <a:cubicBezTo>
                    <a:pt x="6950" y="2623"/>
                    <a:pt x="6752" y="2821"/>
                    <a:pt x="6752" y="3065"/>
                  </a:cubicBezTo>
                  <a:lnTo>
                    <a:pt x="6752" y="4037"/>
                  </a:lnTo>
                  <a:cubicBezTo>
                    <a:pt x="6752" y="4281"/>
                    <a:pt x="6950" y="4480"/>
                    <a:pt x="7194" y="4480"/>
                  </a:cubicBezTo>
                  <a:lnTo>
                    <a:pt x="7704" y="4480"/>
                  </a:lnTo>
                  <a:cubicBezTo>
                    <a:pt x="7705" y="4481"/>
                    <a:pt x="7705" y="4481"/>
                    <a:pt x="7705" y="4482"/>
                  </a:cubicBezTo>
                  <a:lnTo>
                    <a:pt x="7803" y="4721"/>
                  </a:lnTo>
                  <a:cubicBezTo>
                    <a:pt x="7804" y="4722"/>
                    <a:pt x="7805" y="4725"/>
                    <a:pt x="7805" y="4726"/>
                  </a:cubicBezTo>
                  <a:lnTo>
                    <a:pt x="7805" y="4727"/>
                  </a:lnTo>
                  <a:lnTo>
                    <a:pt x="7443" y="5092"/>
                  </a:lnTo>
                  <a:cubicBezTo>
                    <a:pt x="7272" y="5265"/>
                    <a:pt x="7271" y="5546"/>
                    <a:pt x="7443" y="5718"/>
                  </a:cubicBezTo>
                  <a:lnTo>
                    <a:pt x="8123" y="6404"/>
                  </a:lnTo>
                  <a:cubicBezTo>
                    <a:pt x="8208" y="6488"/>
                    <a:pt x="8318" y="6535"/>
                    <a:pt x="8438" y="6535"/>
                  </a:cubicBezTo>
                  <a:cubicBezTo>
                    <a:pt x="8556" y="6535"/>
                    <a:pt x="8668" y="6488"/>
                    <a:pt x="8751" y="6404"/>
                  </a:cubicBezTo>
                  <a:lnTo>
                    <a:pt x="9112" y="6041"/>
                  </a:lnTo>
                  <a:cubicBezTo>
                    <a:pt x="9113" y="6041"/>
                    <a:pt x="9113" y="6041"/>
                    <a:pt x="9114" y="6042"/>
                  </a:cubicBezTo>
                  <a:lnTo>
                    <a:pt x="9349" y="6139"/>
                  </a:lnTo>
                  <a:cubicBezTo>
                    <a:pt x="9350" y="6140"/>
                    <a:pt x="9352" y="6140"/>
                    <a:pt x="9353" y="6141"/>
                  </a:cubicBezTo>
                  <a:lnTo>
                    <a:pt x="9353" y="6659"/>
                  </a:lnTo>
                  <a:cubicBezTo>
                    <a:pt x="9353" y="6903"/>
                    <a:pt x="9552" y="7101"/>
                    <a:pt x="9796" y="7101"/>
                  </a:cubicBezTo>
                  <a:lnTo>
                    <a:pt x="10758" y="7101"/>
                  </a:lnTo>
                  <a:cubicBezTo>
                    <a:pt x="11002" y="7101"/>
                    <a:pt x="11201" y="6903"/>
                    <a:pt x="11201" y="6659"/>
                  </a:cubicBezTo>
                  <a:lnTo>
                    <a:pt x="11201" y="6141"/>
                  </a:lnTo>
                  <a:lnTo>
                    <a:pt x="11202" y="6141"/>
                  </a:lnTo>
                  <a:cubicBezTo>
                    <a:pt x="11203" y="6140"/>
                    <a:pt x="11204" y="6140"/>
                    <a:pt x="11205" y="6139"/>
                  </a:cubicBezTo>
                  <a:lnTo>
                    <a:pt x="11440" y="6042"/>
                  </a:lnTo>
                  <a:cubicBezTo>
                    <a:pt x="11441" y="6041"/>
                    <a:pt x="11442" y="6041"/>
                    <a:pt x="11443" y="6041"/>
                  </a:cubicBezTo>
                  <a:lnTo>
                    <a:pt x="11489" y="6087"/>
                  </a:lnTo>
                  <a:cubicBezTo>
                    <a:pt x="11494" y="6178"/>
                    <a:pt x="11496" y="6271"/>
                    <a:pt x="11496" y="6363"/>
                  </a:cubicBezTo>
                  <a:cubicBezTo>
                    <a:pt x="11496" y="6609"/>
                    <a:pt x="11480" y="6856"/>
                    <a:pt x="11448" y="7098"/>
                  </a:cubicBezTo>
                  <a:cubicBezTo>
                    <a:pt x="11428" y="7243"/>
                    <a:pt x="11531" y="7377"/>
                    <a:pt x="11677" y="7396"/>
                  </a:cubicBezTo>
                  <a:cubicBezTo>
                    <a:pt x="11689" y="7398"/>
                    <a:pt x="11701" y="7398"/>
                    <a:pt x="11712" y="7398"/>
                  </a:cubicBezTo>
                  <a:cubicBezTo>
                    <a:pt x="11844" y="7398"/>
                    <a:pt x="11958" y="7301"/>
                    <a:pt x="11976" y="7167"/>
                  </a:cubicBezTo>
                  <a:cubicBezTo>
                    <a:pt x="12003" y="6956"/>
                    <a:pt x="12020" y="6740"/>
                    <a:pt x="12025" y="6525"/>
                  </a:cubicBezTo>
                  <a:cubicBezTo>
                    <a:pt x="12055" y="6532"/>
                    <a:pt x="12086" y="6535"/>
                    <a:pt x="12117" y="6535"/>
                  </a:cubicBezTo>
                  <a:cubicBezTo>
                    <a:pt x="12235" y="6535"/>
                    <a:pt x="12347" y="6488"/>
                    <a:pt x="12431" y="6404"/>
                  </a:cubicBezTo>
                  <a:lnTo>
                    <a:pt x="13111" y="5718"/>
                  </a:lnTo>
                  <a:cubicBezTo>
                    <a:pt x="13283" y="5546"/>
                    <a:pt x="13283" y="5265"/>
                    <a:pt x="13111" y="5092"/>
                  </a:cubicBezTo>
                  <a:lnTo>
                    <a:pt x="12749" y="4727"/>
                  </a:lnTo>
                  <a:cubicBezTo>
                    <a:pt x="12749" y="4727"/>
                    <a:pt x="12749" y="4727"/>
                    <a:pt x="12749" y="4726"/>
                  </a:cubicBezTo>
                  <a:cubicBezTo>
                    <a:pt x="12750" y="4725"/>
                    <a:pt x="12750" y="4723"/>
                    <a:pt x="12751" y="4721"/>
                  </a:cubicBezTo>
                  <a:lnTo>
                    <a:pt x="12848" y="4482"/>
                  </a:lnTo>
                  <a:cubicBezTo>
                    <a:pt x="12849" y="4482"/>
                    <a:pt x="12849" y="4481"/>
                    <a:pt x="12849" y="4480"/>
                  </a:cubicBezTo>
                  <a:lnTo>
                    <a:pt x="13360" y="4480"/>
                  </a:lnTo>
                  <a:cubicBezTo>
                    <a:pt x="13604" y="4480"/>
                    <a:pt x="13803" y="4281"/>
                    <a:pt x="13803" y="4037"/>
                  </a:cubicBezTo>
                  <a:lnTo>
                    <a:pt x="13803" y="3065"/>
                  </a:lnTo>
                  <a:cubicBezTo>
                    <a:pt x="13803" y="2821"/>
                    <a:pt x="13605" y="2622"/>
                    <a:pt x="13361" y="2622"/>
                  </a:cubicBezTo>
                  <a:lnTo>
                    <a:pt x="12850" y="2622"/>
                  </a:lnTo>
                  <a:cubicBezTo>
                    <a:pt x="12849" y="2621"/>
                    <a:pt x="12849" y="2621"/>
                    <a:pt x="12849" y="2620"/>
                  </a:cubicBezTo>
                  <a:lnTo>
                    <a:pt x="12751" y="2380"/>
                  </a:lnTo>
                  <a:cubicBezTo>
                    <a:pt x="12751" y="2379"/>
                    <a:pt x="12750" y="2377"/>
                    <a:pt x="12750" y="2376"/>
                  </a:cubicBezTo>
                  <a:lnTo>
                    <a:pt x="12750" y="2375"/>
                  </a:lnTo>
                  <a:lnTo>
                    <a:pt x="13112" y="2010"/>
                  </a:lnTo>
                  <a:cubicBezTo>
                    <a:pt x="13283" y="1837"/>
                    <a:pt x="13283" y="1557"/>
                    <a:pt x="13112" y="1383"/>
                  </a:cubicBezTo>
                  <a:lnTo>
                    <a:pt x="12432" y="698"/>
                  </a:lnTo>
                  <a:cubicBezTo>
                    <a:pt x="12347" y="613"/>
                    <a:pt x="12236" y="567"/>
                    <a:pt x="12117" y="567"/>
                  </a:cubicBezTo>
                  <a:cubicBezTo>
                    <a:pt x="11999" y="567"/>
                    <a:pt x="11887" y="613"/>
                    <a:pt x="11804" y="698"/>
                  </a:cubicBezTo>
                  <a:lnTo>
                    <a:pt x="11443" y="1061"/>
                  </a:lnTo>
                  <a:cubicBezTo>
                    <a:pt x="11442" y="1061"/>
                    <a:pt x="11442" y="1061"/>
                    <a:pt x="11441" y="1060"/>
                  </a:cubicBezTo>
                  <a:lnTo>
                    <a:pt x="11206" y="963"/>
                  </a:lnTo>
                  <a:cubicBezTo>
                    <a:pt x="11204" y="963"/>
                    <a:pt x="11203" y="962"/>
                    <a:pt x="11202" y="962"/>
                  </a:cubicBezTo>
                  <a:lnTo>
                    <a:pt x="11202" y="960"/>
                  </a:lnTo>
                  <a:lnTo>
                    <a:pt x="11202" y="443"/>
                  </a:lnTo>
                  <a:cubicBezTo>
                    <a:pt x="11202" y="199"/>
                    <a:pt x="11002" y="0"/>
                    <a:pt x="10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780" name="Google Shape;1780;p51"/>
            <p:cNvSpPr/>
            <p:nvPr/>
          </p:nvSpPr>
          <p:spPr>
            <a:xfrm>
              <a:off x="4374363" y="1552008"/>
              <a:ext cx="121758" cy="122587"/>
            </a:xfrm>
            <a:custGeom>
              <a:avLst/>
              <a:gdLst/>
              <a:ahLst/>
              <a:cxnLst/>
              <a:rect l="l" t="t" r="r" b="b"/>
              <a:pathLst>
                <a:path w="3671" h="3696" extrusionOk="0">
                  <a:moveTo>
                    <a:pt x="1835" y="1"/>
                  </a:moveTo>
                  <a:cubicBezTo>
                    <a:pt x="824" y="1"/>
                    <a:pt x="1" y="829"/>
                    <a:pt x="1" y="1848"/>
                  </a:cubicBezTo>
                  <a:cubicBezTo>
                    <a:pt x="1" y="2866"/>
                    <a:pt x="824" y="3695"/>
                    <a:pt x="1835" y="3695"/>
                  </a:cubicBezTo>
                  <a:cubicBezTo>
                    <a:pt x="2848" y="3695"/>
                    <a:pt x="3670" y="2866"/>
                    <a:pt x="3670" y="1848"/>
                  </a:cubicBezTo>
                  <a:cubicBezTo>
                    <a:pt x="3670" y="1651"/>
                    <a:pt x="3639" y="1457"/>
                    <a:pt x="3579" y="1270"/>
                  </a:cubicBezTo>
                  <a:cubicBezTo>
                    <a:pt x="3543" y="1158"/>
                    <a:pt x="3439" y="1087"/>
                    <a:pt x="3327" y="1087"/>
                  </a:cubicBezTo>
                  <a:cubicBezTo>
                    <a:pt x="3299" y="1087"/>
                    <a:pt x="3271" y="1091"/>
                    <a:pt x="3243" y="1100"/>
                  </a:cubicBezTo>
                  <a:cubicBezTo>
                    <a:pt x="3103" y="1146"/>
                    <a:pt x="3028" y="1297"/>
                    <a:pt x="3074" y="1435"/>
                  </a:cubicBezTo>
                  <a:cubicBezTo>
                    <a:pt x="3117" y="1568"/>
                    <a:pt x="3139" y="1707"/>
                    <a:pt x="3139" y="1848"/>
                  </a:cubicBezTo>
                  <a:cubicBezTo>
                    <a:pt x="3139" y="2573"/>
                    <a:pt x="2554" y="3163"/>
                    <a:pt x="1835" y="3163"/>
                  </a:cubicBezTo>
                  <a:cubicBezTo>
                    <a:pt x="1117" y="3163"/>
                    <a:pt x="533" y="2573"/>
                    <a:pt x="533" y="1848"/>
                  </a:cubicBezTo>
                  <a:cubicBezTo>
                    <a:pt x="533" y="1123"/>
                    <a:pt x="1117" y="533"/>
                    <a:pt x="1835" y="533"/>
                  </a:cubicBezTo>
                  <a:cubicBezTo>
                    <a:pt x="1983" y="533"/>
                    <a:pt x="2128" y="557"/>
                    <a:pt x="2267" y="607"/>
                  </a:cubicBezTo>
                  <a:cubicBezTo>
                    <a:pt x="2296" y="617"/>
                    <a:pt x="2326" y="622"/>
                    <a:pt x="2355" y="622"/>
                  </a:cubicBezTo>
                  <a:cubicBezTo>
                    <a:pt x="2464" y="622"/>
                    <a:pt x="2567" y="554"/>
                    <a:pt x="2606" y="444"/>
                  </a:cubicBezTo>
                  <a:cubicBezTo>
                    <a:pt x="2655" y="306"/>
                    <a:pt x="2582" y="154"/>
                    <a:pt x="2443" y="105"/>
                  </a:cubicBezTo>
                  <a:cubicBezTo>
                    <a:pt x="2248" y="36"/>
                    <a:pt x="2044" y="1"/>
                    <a:pt x="1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781" name="Google Shape;1781;p51"/>
            <p:cNvSpPr/>
            <p:nvPr/>
          </p:nvSpPr>
          <p:spPr>
            <a:xfrm>
              <a:off x="4404413" y="1582290"/>
              <a:ext cx="61658" cy="62023"/>
            </a:xfrm>
            <a:custGeom>
              <a:avLst/>
              <a:gdLst/>
              <a:ahLst/>
              <a:cxnLst/>
              <a:rect l="l" t="t" r="r" b="b"/>
              <a:pathLst>
                <a:path w="1859" h="1870" extrusionOk="0">
                  <a:moveTo>
                    <a:pt x="929" y="532"/>
                  </a:moveTo>
                  <a:cubicBezTo>
                    <a:pt x="1149" y="532"/>
                    <a:pt x="1327" y="713"/>
                    <a:pt x="1327" y="935"/>
                  </a:cubicBezTo>
                  <a:cubicBezTo>
                    <a:pt x="1327" y="1157"/>
                    <a:pt x="1149" y="1337"/>
                    <a:pt x="929" y="1337"/>
                  </a:cubicBezTo>
                  <a:cubicBezTo>
                    <a:pt x="711" y="1337"/>
                    <a:pt x="532" y="1157"/>
                    <a:pt x="532" y="935"/>
                  </a:cubicBezTo>
                  <a:cubicBezTo>
                    <a:pt x="532" y="713"/>
                    <a:pt x="711" y="532"/>
                    <a:pt x="929" y="532"/>
                  </a:cubicBezTo>
                  <a:close/>
                  <a:moveTo>
                    <a:pt x="929" y="1"/>
                  </a:moveTo>
                  <a:cubicBezTo>
                    <a:pt x="417" y="1"/>
                    <a:pt x="0" y="420"/>
                    <a:pt x="0" y="935"/>
                  </a:cubicBezTo>
                  <a:cubicBezTo>
                    <a:pt x="0" y="1450"/>
                    <a:pt x="417" y="1869"/>
                    <a:pt x="929" y="1869"/>
                  </a:cubicBezTo>
                  <a:cubicBezTo>
                    <a:pt x="1442" y="1869"/>
                    <a:pt x="1859" y="1450"/>
                    <a:pt x="1859" y="935"/>
                  </a:cubicBezTo>
                  <a:cubicBezTo>
                    <a:pt x="1859" y="421"/>
                    <a:pt x="1442" y="1"/>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782" name="Google Shape;1782;p51"/>
            <p:cNvSpPr/>
            <p:nvPr/>
          </p:nvSpPr>
          <p:spPr>
            <a:xfrm>
              <a:off x="4271843" y="1668559"/>
              <a:ext cx="51808" cy="115854"/>
            </a:xfrm>
            <a:custGeom>
              <a:avLst/>
              <a:gdLst/>
              <a:ahLst/>
              <a:cxnLst/>
              <a:rect l="l" t="t" r="r" b="b"/>
              <a:pathLst>
                <a:path w="1562" h="3493" extrusionOk="0">
                  <a:moveTo>
                    <a:pt x="1030" y="532"/>
                  </a:moveTo>
                  <a:lnTo>
                    <a:pt x="1030" y="1048"/>
                  </a:lnTo>
                  <a:lnTo>
                    <a:pt x="532" y="1048"/>
                  </a:lnTo>
                  <a:lnTo>
                    <a:pt x="532" y="532"/>
                  </a:lnTo>
                  <a:close/>
                  <a:moveTo>
                    <a:pt x="443" y="0"/>
                  </a:moveTo>
                  <a:cubicBezTo>
                    <a:pt x="198" y="0"/>
                    <a:pt x="0" y="200"/>
                    <a:pt x="0" y="444"/>
                  </a:cubicBezTo>
                  <a:lnTo>
                    <a:pt x="0" y="1136"/>
                  </a:lnTo>
                  <a:cubicBezTo>
                    <a:pt x="0" y="1380"/>
                    <a:pt x="198" y="1579"/>
                    <a:pt x="443" y="1579"/>
                  </a:cubicBezTo>
                  <a:lnTo>
                    <a:pt x="515" y="1579"/>
                  </a:lnTo>
                  <a:lnTo>
                    <a:pt x="515" y="3226"/>
                  </a:lnTo>
                  <a:cubicBezTo>
                    <a:pt x="515" y="3374"/>
                    <a:pt x="634" y="3492"/>
                    <a:pt x="780" y="3492"/>
                  </a:cubicBezTo>
                  <a:cubicBezTo>
                    <a:pt x="927" y="3492"/>
                    <a:pt x="1046" y="3374"/>
                    <a:pt x="1046" y="3226"/>
                  </a:cubicBezTo>
                  <a:lnTo>
                    <a:pt x="1046" y="1579"/>
                  </a:lnTo>
                  <a:lnTo>
                    <a:pt x="1118" y="1579"/>
                  </a:lnTo>
                  <a:cubicBezTo>
                    <a:pt x="1363" y="1579"/>
                    <a:pt x="1562" y="1380"/>
                    <a:pt x="1562" y="1136"/>
                  </a:cubicBezTo>
                  <a:lnTo>
                    <a:pt x="1562" y="444"/>
                  </a:lnTo>
                  <a:cubicBezTo>
                    <a:pt x="1562" y="200"/>
                    <a:pt x="1364" y="0"/>
                    <a:pt x="1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783" name="Google Shape;1783;p51"/>
            <p:cNvSpPr/>
            <p:nvPr/>
          </p:nvSpPr>
          <p:spPr>
            <a:xfrm>
              <a:off x="4288891" y="1431080"/>
              <a:ext cx="17678" cy="42255"/>
            </a:xfrm>
            <a:custGeom>
              <a:avLst/>
              <a:gdLst/>
              <a:ahLst/>
              <a:cxnLst/>
              <a:rect l="l" t="t" r="r" b="b"/>
              <a:pathLst>
                <a:path w="533" h="1274" extrusionOk="0">
                  <a:moveTo>
                    <a:pt x="266" y="1"/>
                  </a:moveTo>
                  <a:cubicBezTo>
                    <a:pt x="120" y="1"/>
                    <a:pt x="1" y="120"/>
                    <a:pt x="1" y="267"/>
                  </a:cubicBezTo>
                  <a:lnTo>
                    <a:pt x="1" y="1008"/>
                  </a:lnTo>
                  <a:cubicBezTo>
                    <a:pt x="1" y="1154"/>
                    <a:pt x="120" y="1273"/>
                    <a:pt x="266" y="1273"/>
                  </a:cubicBezTo>
                  <a:cubicBezTo>
                    <a:pt x="413" y="1273"/>
                    <a:pt x="532" y="1154"/>
                    <a:pt x="532" y="1008"/>
                  </a:cubicBezTo>
                  <a:lnTo>
                    <a:pt x="532" y="267"/>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784" name="Google Shape;1784;p51"/>
            <p:cNvSpPr/>
            <p:nvPr/>
          </p:nvSpPr>
          <p:spPr>
            <a:xfrm>
              <a:off x="4209985" y="1443252"/>
              <a:ext cx="26766" cy="41194"/>
            </a:xfrm>
            <a:custGeom>
              <a:avLst/>
              <a:gdLst/>
              <a:ahLst/>
              <a:cxnLst/>
              <a:rect l="l" t="t" r="r" b="b"/>
              <a:pathLst>
                <a:path w="807" h="1242" extrusionOk="0">
                  <a:moveTo>
                    <a:pt x="298" y="1"/>
                  </a:moveTo>
                  <a:cubicBezTo>
                    <a:pt x="272" y="1"/>
                    <a:pt x="247" y="4"/>
                    <a:pt x="221" y="12"/>
                  </a:cubicBezTo>
                  <a:cubicBezTo>
                    <a:pt x="81" y="54"/>
                    <a:pt x="1" y="202"/>
                    <a:pt x="43" y="342"/>
                  </a:cubicBezTo>
                  <a:lnTo>
                    <a:pt x="255" y="1052"/>
                  </a:lnTo>
                  <a:cubicBezTo>
                    <a:pt x="289" y="1168"/>
                    <a:pt x="395" y="1242"/>
                    <a:pt x="510" y="1242"/>
                  </a:cubicBezTo>
                  <a:cubicBezTo>
                    <a:pt x="535" y="1242"/>
                    <a:pt x="560" y="1239"/>
                    <a:pt x="586" y="1230"/>
                  </a:cubicBezTo>
                  <a:cubicBezTo>
                    <a:pt x="727" y="1188"/>
                    <a:pt x="807" y="1041"/>
                    <a:pt x="764" y="900"/>
                  </a:cubicBezTo>
                  <a:lnTo>
                    <a:pt x="552" y="190"/>
                  </a:lnTo>
                  <a:cubicBezTo>
                    <a:pt x="518" y="75"/>
                    <a:pt x="412"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785" name="Google Shape;1785;p51"/>
            <p:cNvSpPr/>
            <p:nvPr/>
          </p:nvSpPr>
          <p:spPr>
            <a:xfrm>
              <a:off x="4138675" y="1477348"/>
              <a:ext cx="33566" cy="38209"/>
            </a:xfrm>
            <a:custGeom>
              <a:avLst/>
              <a:gdLst/>
              <a:ahLst/>
              <a:cxnLst/>
              <a:rect l="l" t="t" r="r" b="b"/>
              <a:pathLst>
                <a:path w="1012" h="1152" extrusionOk="0">
                  <a:moveTo>
                    <a:pt x="304" y="0"/>
                  </a:moveTo>
                  <a:cubicBezTo>
                    <a:pt x="253" y="0"/>
                    <a:pt x="203" y="15"/>
                    <a:pt x="158" y="44"/>
                  </a:cubicBezTo>
                  <a:cubicBezTo>
                    <a:pt x="34" y="124"/>
                    <a:pt x="1" y="290"/>
                    <a:pt x="81" y="412"/>
                  </a:cubicBezTo>
                  <a:lnTo>
                    <a:pt x="487" y="1031"/>
                  </a:lnTo>
                  <a:cubicBezTo>
                    <a:pt x="539" y="1109"/>
                    <a:pt x="623" y="1151"/>
                    <a:pt x="710" y="1151"/>
                  </a:cubicBezTo>
                  <a:cubicBezTo>
                    <a:pt x="759" y="1151"/>
                    <a:pt x="811" y="1137"/>
                    <a:pt x="855" y="1107"/>
                  </a:cubicBezTo>
                  <a:cubicBezTo>
                    <a:pt x="978" y="1027"/>
                    <a:pt x="1012" y="862"/>
                    <a:pt x="932" y="739"/>
                  </a:cubicBezTo>
                  <a:lnTo>
                    <a:pt x="525" y="120"/>
                  </a:lnTo>
                  <a:cubicBezTo>
                    <a:pt x="475" y="42"/>
                    <a:pt x="390" y="0"/>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786" name="Google Shape;1786;p51"/>
            <p:cNvSpPr/>
            <p:nvPr/>
          </p:nvSpPr>
          <p:spPr>
            <a:xfrm>
              <a:off x="4080466" y="1530516"/>
              <a:ext cx="38574" cy="33433"/>
            </a:xfrm>
            <a:custGeom>
              <a:avLst/>
              <a:gdLst/>
              <a:ahLst/>
              <a:cxnLst/>
              <a:rect l="l" t="t" r="r" b="b"/>
              <a:pathLst>
                <a:path w="1163" h="1008" extrusionOk="0">
                  <a:moveTo>
                    <a:pt x="298" y="0"/>
                  </a:moveTo>
                  <a:cubicBezTo>
                    <a:pt x="223" y="0"/>
                    <a:pt x="147" y="32"/>
                    <a:pt x="94" y="94"/>
                  </a:cubicBezTo>
                  <a:cubicBezTo>
                    <a:pt x="1" y="207"/>
                    <a:pt x="15" y="375"/>
                    <a:pt x="127" y="469"/>
                  </a:cubicBezTo>
                  <a:lnTo>
                    <a:pt x="693" y="945"/>
                  </a:lnTo>
                  <a:cubicBezTo>
                    <a:pt x="743" y="987"/>
                    <a:pt x="804" y="1007"/>
                    <a:pt x="864" y="1007"/>
                  </a:cubicBezTo>
                  <a:cubicBezTo>
                    <a:pt x="940" y="1007"/>
                    <a:pt x="1015" y="975"/>
                    <a:pt x="1068" y="913"/>
                  </a:cubicBezTo>
                  <a:cubicBezTo>
                    <a:pt x="1162" y="800"/>
                    <a:pt x="1148" y="632"/>
                    <a:pt x="1035" y="538"/>
                  </a:cubicBezTo>
                  <a:lnTo>
                    <a:pt x="469" y="63"/>
                  </a:lnTo>
                  <a:cubicBezTo>
                    <a:pt x="419" y="21"/>
                    <a:pt x="359"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787" name="Google Shape;1787;p51"/>
            <p:cNvSpPr/>
            <p:nvPr/>
          </p:nvSpPr>
          <p:spPr>
            <a:xfrm>
              <a:off x="4039604" y="1598244"/>
              <a:ext cx="42587" cy="27363"/>
            </a:xfrm>
            <a:custGeom>
              <a:avLst/>
              <a:gdLst/>
              <a:ahLst/>
              <a:cxnLst/>
              <a:rect l="l" t="t" r="r" b="b"/>
              <a:pathLst>
                <a:path w="1284" h="825" extrusionOk="0">
                  <a:moveTo>
                    <a:pt x="303" y="0"/>
                  </a:moveTo>
                  <a:cubicBezTo>
                    <a:pt x="200" y="0"/>
                    <a:pt x="102" y="60"/>
                    <a:pt x="58" y="160"/>
                  </a:cubicBezTo>
                  <a:cubicBezTo>
                    <a:pt x="1" y="296"/>
                    <a:pt x="62" y="452"/>
                    <a:pt x="197" y="510"/>
                  </a:cubicBezTo>
                  <a:lnTo>
                    <a:pt x="876" y="803"/>
                  </a:lnTo>
                  <a:cubicBezTo>
                    <a:pt x="909" y="817"/>
                    <a:pt x="945" y="825"/>
                    <a:pt x="980" y="825"/>
                  </a:cubicBezTo>
                  <a:cubicBezTo>
                    <a:pt x="1083" y="825"/>
                    <a:pt x="1182" y="765"/>
                    <a:pt x="1225" y="664"/>
                  </a:cubicBezTo>
                  <a:cubicBezTo>
                    <a:pt x="1283" y="529"/>
                    <a:pt x="1221" y="373"/>
                    <a:pt x="1086" y="314"/>
                  </a:cubicBezTo>
                  <a:lnTo>
                    <a:pt x="408" y="22"/>
                  </a:lnTo>
                  <a:cubicBezTo>
                    <a:pt x="374" y="7"/>
                    <a:pt x="338" y="0"/>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788" name="Google Shape;1788;p51"/>
            <p:cNvSpPr/>
            <p:nvPr/>
          </p:nvSpPr>
          <p:spPr>
            <a:xfrm>
              <a:off x="4020665" y="1674861"/>
              <a:ext cx="42985" cy="20464"/>
            </a:xfrm>
            <a:custGeom>
              <a:avLst/>
              <a:gdLst/>
              <a:ahLst/>
              <a:cxnLst/>
              <a:rect l="l" t="t" r="r" b="b"/>
              <a:pathLst>
                <a:path w="1296" h="617" extrusionOk="0">
                  <a:moveTo>
                    <a:pt x="280" y="0"/>
                  </a:moveTo>
                  <a:cubicBezTo>
                    <a:pt x="148" y="0"/>
                    <a:pt x="34" y="100"/>
                    <a:pt x="17" y="235"/>
                  </a:cubicBezTo>
                  <a:cubicBezTo>
                    <a:pt x="1" y="381"/>
                    <a:pt x="106" y="513"/>
                    <a:pt x="251" y="530"/>
                  </a:cubicBezTo>
                  <a:lnTo>
                    <a:pt x="985" y="615"/>
                  </a:lnTo>
                  <a:cubicBezTo>
                    <a:pt x="995" y="616"/>
                    <a:pt x="1005" y="616"/>
                    <a:pt x="1015" y="616"/>
                  </a:cubicBezTo>
                  <a:cubicBezTo>
                    <a:pt x="1149" y="616"/>
                    <a:pt x="1264" y="517"/>
                    <a:pt x="1279" y="381"/>
                  </a:cubicBezTo>
                  <a:cubicBezTo>
                    <a:pt x="1296" y="235"/>
                    <a:pt x="1192" y="104"/>
                    <a:pt x="1045" y="87"/>
                  </a:cubicBezTo>
                  <a:lnTo>
                    <a:pt x="312" y="2"/>
                  </a:lnTo>
                  <a:cubicBezTo>
                    <a:pt x="301" y="1"/>
                    <a:pt x="291" y="0"/>
                    <a:pt x="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789" name="Google Shape;1789;p51"/>
            <p:cNvSpPr/>
            <p:nvPr/>
          </p:nvSpPr>
          <p:spPr>
            <a:xfrm>
              <a:off x="4023584" y="1749587"/>
              <a:ext cx="43217" cy="21990"/>
            </a:xfrm>
            <a:custGeom>
              <a:avLst/>
              <a:gdLst/>
              <a:ahLst/>
              <a:cxnLst/>
              <a:rect l="l" t="t" r="r" b="b"/>
              <a:pathLst>
                <a:path w="1303" h="663" extrusionOk="0">
                  <a:moveTo>
                    <a:pt x="1015" y="1"/>
                  </a:moveTo>
                  <a:cubicBezTo>
                    <a:pt x="999" y="1"/>
                    <a:pt x="983" y="2"/>
                    <a:pt x="967" y="5"/>
                  </a:cubicBezTo>
                  <a:lnTo>
                    <a:pt x="240" y="134"/>
                  </a:lnTo>
                  <a:cubicBezTo>
                    <a:pt x="97" y="160"/>
                    <a:pt x="0" y="299"/>
                    <a:pt x="26" y="444"/>
                  </a:cubicBezTo>
                  <a:cubicBezTo>
                    <a:pt x="48" y="572"/>
                    <a:pt x="161" y="662"/>
                    <a:pt x="288" y="662"/>
                  </a:cubicBezTo>
                  <a:cubicBezTo>
                    <a:pt x="303" y="662"/>
                    <a:pt x="319" y="661"/>
                    <a:pt x="335" y="658"/>
                  </a:cubicBezTo>
                  <a:lnTo>
                    <a:pt x="1061" y="528"/>
                  </a:lnTo>
                  <a:cubicBezTo>
                    <a:pt x="1206" y="502"/>
                    <a:pt x="1302" y="364"/>
                    <a:pt x="1276" y="220"/>
                  </a:cubicBezTo>
                  <a:cubicBezTo>
                    <a:pt x="1253" y="91"/>
                    <a:pt x="1141" y="1"/>
                    <a:pt x="1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790" name="Google Shape;1790;p51"/>
            <p:cNvSpPr/>
            <p:nvPr/>
          </p:nvSpPr>
          <p:spPr>
            <a:xfrm>
              <a:off x="4048625" y="1817647"/>
              <a:ext cx="42023" cy="28723"/>
            </a:xfrm>
            <a:custGeom>
              <a:avLst/>
              <a:gdLst/>
              <a:ahLst/>
              <a:cxnLst/>
              <a:rect l="l" t="t" r="r" b="b"/>
              <a:pathLst>
                <a:path w="1267" h="866" extrusionOk="0">
                  <a:moveTo>
                    <a:pt x="962" y="1"/>
                  </a:moveTo>
                  <a:cubicBezTo>
                    <a:pt x="922" y="1"/>
                    <a:pt x="881" y="10"/>
                    <a:pt x="843" y="29"/>
                  </a:cubicBezTo>
                  <a:lnTo>
                    <a:pt x="184" y="364"/>
                  </a:lnTo>
                  <a:cubicBezTo>
                    <a:pt x="53" y="430"/>
                    <a:pt x="1" y="590"/>
                    <a:pt x="67" y="720"/>
                  </a:cubicBezTo>
                  <a:cubicBezTo>
                    <a:pt x="114" y="813"/>
                    <a:pt x="207" y="866"/>
                    <a:pt x="304" y="866"/>
                  </a:cubicBezTo>
                  <a:cubicBezTo>
                    <a:pt x="345" y="866"/>
                    <a:pt x="386" y="858"/>
                    <a:pt x="424" y="837"/>
                  </a:cubicBezTo>
                  <a:lnTo>
                    <a:pt x="1083" y="504"/>
                  </a:lnTo>
                  <a:cubicBezTo>
                    <a:pt x="1215" y="438"/>
                    <a:pt x="1267" y="278"/>
                    <a:pt x="1200" y="146"/>
                  </a:cubicBezTo>
                  <a:cubicBezTo>
                    <a:pt x="1153" y="54"/>
                    <a:pt x="1060"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791" name="Google Shape;1791;p51"/>
            <p:cNvSpPr/>
            <p:nvPr/>
          </p:nvSpPr>
          <p:spPr>
            <a:xfrm>
              <a:off x="4094861" y="1876121"/>
              <a:ext cx="37313" cy="34594"/>
            </a:xfrm>
            <a:custGeom>
              <a:avLst/>
              <a:gdLst/>
              <a:ahLst/>
              <a:cxnLst/>
              <a:rect l="l" t="t" r="r" b="b"/>
              <a:pathLst>
                <a:path w="1125" h="1043" extrusionOk="0">
                  <a:moveTo>
                    <a:pt x="830" y="1"/>
                  </a:moveTo>
                  <a:cubicBezTo>
                    <a:pt x="764" y="1"/>
                    <a:pt x="698" y="25"/>
                    <a:pt x="647" y="74"/>
                  </a:cubicBezTo>
                  <a:lnTo>
                    <a:pt x="111" y="584"/>
                  </a:lnTo>
                  <a:cubicBezTo>
                    <a:pt x="5" y="685"/>
                    <a:pt x="0" y="854"/>
                    <a:pt x="102" y="959"/>
                  </a:cubicBezTo>
                  <a:cubicBezTo>
                    <a:pt x="154" y="1015"/>
                    <a:pt x="224" y="1042"/>
                    <a:pt x="295" y="1042"/>
                  </a:cubicBezTo>
                  <a:cubicBezTo>
                    <a:pt x="361" y="1042"/>
                    <a:pt x="426" y="1018"/>
                    <a:pt x="478" y="969"/>
                  </a:cubicBezTo>
                  <a:lnTo>
                    <a:pt x="1014" y="459"/>
                  </a:lnTo>
                  <a:cubicBezTo>
                    <a:pt x="1119" y="358"/>
                    <a:pt x="1124" y="189"/>
                    <a:pt x="1023" y="84"/>
                  </a:cubicBezTo>
                  <a:cubicBezTo>
                    <a:pt x="970" y="28"/>
                    <a:pt x="900" y="1"/>
                    <a:pt x="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792" name="Google Shape;1792;p51"/>
            <p:cNvSpPr/>
            <p:nvPr/>
          </p:nvSpPr>
          <p:spPr>
            <a:xfrm>
              <a:off x="4190814" y="1648659"/>
              <a:ext cx="51841" cy="52371"/>
            </a:xfrm>
            <a:custGeom>
              <a:avLst/>
              <a:gdLst/>
              <a:ahLst/>
              <a:cxnLst/>
              <a:rect l="l" t="t" r="r" b="b"/>
              <a:pathLst>
                <a:path w="1563" h="1579" extrusionOk="0">
                  <a:moveTo>
                    <a:pt x="1031" y="533"/>
                  </a:moveTo>
                  <a:lnTo>
                    <a:pt x="1031" y="1048"/>
                  </a:lnTo>
                  <a:lnTo>
                    <a:pt x="532" y="1048"/>
                  </a:lnTo>
                  <a:lnTo>
                    <a:pt x="532" y="533"/>
                  </a:lnTo>
                  <a:close/>
                  <a:moveTo>
                    <a:pt x="443" y="1"/>
                  </a:moveTo>
                  <a:cubicBezTo>
                    <a:pt x="199" y="1"/>
                    <a:pt x="1" y="199"/>
                    <a:pt x="1" y="443"/>
                  </a:cubicBezTo>
                  <a:lnTo>
                    <a:pt x="1" y="1136"/>
                  </a:lnTo>
                  <a:cubicBezTo>
                    <a:pt x="1" y="1381"/>
                    <a:pt x="200" y="1579"/>
                    <a:pt x="443" y="1579"/>
                  </a:cubicBezTo>
                  <a:lnTo>
                    <a:pt x="1120" y="1579"/>
                  </a:lnTo>
                  <a:cubicBezTo>
                    <a:pt x="1364" y="1579"/>
                    <a:pt x="1562" y="1381"/>
                    <a:pt x="1562" y="1136"/>
                  </a:cubicBezTo>
                  <a:lnTo>
                    <a:pt x="1562" y="443"/>
                  </a:lnTo>
                  <a:cubicBezTo>
                    <a:pt x="1562" y="199"/>
                    <a:pt x="1364" y="1"/>
                    <a:pt x="1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793" name="Google Shape;1793;p51"/>
            <p:cNvSpPr/>
            <p:nvPr/>
          </p:nvSpPr>
          <p:spPr>
            <a:xfrm>
              <a:off x="4231047" y="1581063"/>
              <a:ext cx="51841" cy="52405"/>
            </a:xfrm>
            <a:custGeom>
              <a:avLst/>
              <a:gdLst/>
              <a:ahLst/>
              <a:cxnLst/>
              <a:rect l="l" t="t" r="r" b="b"/>
              <a:pathLst>
                <a:path w="1563" h="1580" extrusionOk="0">
                  <a:moveTo>
                    <a:pt x="1031" y="533"/>
                  </a:moveTo>
                  <a:lnTo>
                    <a:pt x="1031" y="1048"/>
                  </a:lnTo>
                  <a:lnTo>
                    <a:pt x="532" y="1048"/>
                  </a:lnTo>
                  <a:lnTo>
                    <a:pt x="532" y="533"/>
                  </a:lnTo>
                  <a:close/>
                  <a:moveTo>
                    <a:pt x="444" y="1"/>
                  </a:moveTo>
                  <a:cubicBezTo>
                    <a:pt x="199" y="1"/>
                    <a:pt x="0" y="200"/>
                    <a:pt x="0" y="444"/>
                  </a:cubicBezTo>
                  <a:lnTo>
                    <a:pt x="0" y="1137"/>
                  </a:lnTo>
                  <a:cubicBezTo>
                    <a:pt x="0" y="1382"/>
                    <a:pt x="199" y="1580"/>
                    <a:pt x="444" y="1580"/>
                  </a:cubicBezTo>
                  <a:lnTo>
                    <a:pt x="1119" y="1580"/>
                  </a:lnTo>
                  <a:cubicBezTo>
                    <a:pt x="1364" y="1580"/>
                    <a:pt x="1563" y="1382"/>
                    <a:pt x="1563" y="1137"/>
                  </a:cubicBezTo>
                  <a:lnTo>
                    <a:pt x="1563" y="444"/>
                  </a:lnTo>
                  <a:cubicBezTo>
                    <a:pt x="1563" y="200"/>
                    <a:pt x="1364" y="1"/>
                    <a:pt x="1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1794" name="Google Shape;1794;p51"/>
          <p:cNvGrpSpPr/>
          <p:nvPr/>
        </p:nvGrpSpPr>
        <p:grpSpPr>
          <a:xfrm>
            <a:off x="3716517" y="2768532"/>
            <a:ext cx="247956" cy="365769"/>
            <a:chOff x="6162888" y="1431577"/>
            <a:chExt cx="414295" cy="601990"/>
          </a:xfrm>
        </p:grpSpPr>
        <p:sp>
          <p:nvSpPr>
            <p:cNvPr id="1795" name="Google Shape;1795;p51"/>
            <p:cNvSpPr/>
            <p:nvPr/>
          </p:nvSpPr>
          <p:spPr>
            <a:xfrm>
              <a:off x="6268261" y="1810649"/>
              <a:ext cx="162886" cy="165008"/>
            </a:xfrm>
            <a:custGeom>
              <a:avLst/>
              <a:gdLst/>
              <a:ahLst/>
              <a:cxnLst/>
              <a:rect l="l" t="t" r="r" b="b"/>
              <a:pathLst>
                <a:path w="4911" h="4975" extrusionOk="0">
                  <a:moveTo>
                    <a:pt x="1855" y="533"/>
                  </a:moveTo>
                  <a:cubicBezTo>
                    <a:pt x="2040" y="533"/>
                    <a:pt x="2190" y="682"/>
                    <a:pt x="2190" y="864"/>
                  </a:cubicBezTo>
                  <a:lnTo>
                    <a:pt x="2190" y="1820"/>
                  </a:lnTo>
                  <a:lnTo>
                    <a:pt x="1645" y="1820"/>
                  </a:lnTo>
                  <a:cubicBezTo>
                    <a:pt x="1498" y="1820"/>
                    <a:pt x="1379" y="1939"/>
                    <a:pt x="1379" y="2086"/>
                  </a:cubicBezTo>
                  <a:cubicBezTo>
                    <a:pt x="1379" y="2233"/>
                    <a:pt x="1498" y="2352"/>
                    <a:pt x="1645" y="2352"/>
                  </a:cubicBezTo>
                  <a:lnTo>
                    <a:pt x="2190" y="2352"/>
                  </a:lnTo>
                  <a:lnTo>
                    <a:pt x="2190" y="4111"/>
                  </a:lnTo>
                  <a:cubicBezTo>
                    <a:pt x="2190" y="4294"/>
                    <a:pt x="2040" y="4443"/>
                    <a:pt x="1855" y="4443"/>
                  </a:cubicBezTo>
                  <a:cubicBezTo>
                    <a:pt x="1686" y="4443"/>
                    <a:pt x="1543" y="4317"/>
                    <a:pt x="1523" y="4151"/>
                  </a:cubicBezTo>
                  <a:cubicBezTo>
                    <a:pt x="1509" y="4035"/>
                    <a:pt x="1422" y="3943"/>
                    <a:pt x="1308" y="3921"/>
                  </a:cubicBezTo>
                  <a:cubicBezTo>
                    <a:pt x="1047" y="3872"/>
                    <a:pt x="857" y="3644"/>
                    <a:pt x="857" y="3379"/>
                  </a:cubicBezTo>
                  <a:cubicBezTo>
                    <a:pt x="857" y="3250"/>
                    <a:pt x="901" y="3128"/>
                    <a:pt x="985" y="3028"/>
                  </a:cubicBezTo>
                  <a:cubicBezTo>
                    <a:pt x="1034" y="2968"/>
                    <a:pt x="1054" y="2890"/>
                    <a:pt x="1042" y="2814"/>
                  </a:cubicBezTo>
                  <a:cubicBezTo>
                    <a:pt x="1030" y="2738"/>
                    <a:pt x="985" y="2672"/>
                    <a:pt x="918" y="2631"/>
                  </a:cubicBezTo>
                  <a:cubicBezTo>
                    <a:pt x="677" y="2484"/>
                    <a:pt x="533" y="2228"/>
                    <a:pt x="533" y="1947"/>
                  </a:cubicBezTo>
                  <a:cubicBezTo>
                    <a:pt x="533" y="1532"/>
                    <a:pt x="859" y="1181"/>
                    <a:pt x="1275" y="1148"/>
                  </a:cubicBezTo>
                  <a:cubicBezTo>
                    <a:pt x="1414" y="1137"/>
                    <a:pt x="1520" y="1022"/>
                    <a:pt x="1520" y="883"/>
                  </a:cubicBezTo>
                  <a:lnTo>
                    <a:pt x="1520" y="864"/>
                  </a:lnTo>
                  <a:cubicBezTo>
                    <a:pt x="1520" y="682"/>
                    <a:pt x="1670" y="533"/>
                    <a:pt x="1855" y="533"/>
                  </a:cubicBezTo>
                  <a:close/>
                  <a:moveTo>
                    <a:pt x="3056" y="533"/>
                  </a:moveTo>
                  <a:cubicBezTo>
                    <a:pt x="3241" y="533"/>
                    <a:pt x="3392" y="682"/>
                    <a:pt x="3392" y="864"/>
                  </a:cubicBezTo>
                  <a:lnTo>
                    <a:pt x="3392" y="883"/>
                  </a:lnTo>
                  <a:cubicBezTo>
                    <a:pt x="3392" y="1022"/>
                    <a:pt x="3499" y="1137"/>
                    <a:pt x="3637" y="1148"/>
                  </a:cubicBezTo>
                  <a:cubicBezTo>
                    <a:pt x="3977" y="1175"/>
                    <a:pt x="4258" y="1415"/>
                    <a:pt x="4348" y="1729"/>
                  </a:cubicBezTo>
                  <a:lnTo>
                    <a:pt x="3881" y="1729"/>
                  </a:lnTo>
                  <a:cubicBezTo>
                    <a:pt x="3734" y="1729"/>
                    <a:pt x="3615" y="1848"/>
                    <a:pt x="3615" y="1995"/>
                  </a:cubicBezTo>
                  <a:cubicBezTo>
                    <a:pt x="3615" y="2142"/>
                    <a:pt x="3734" y="2261"/>
                    <a:pt x="3881" y="2261"/>
                  </a:cubicBezTo>
                  <a:lnTo>
                    <a:pt x="4315" y="2261"/>
                  </a:lnTo>
                  <a:cubicBezTo>
                    <a:pt x="4251" y="2412"/>
                    <a:pt x="4141" y="2541"/>
                    <a:pt x="3994" y="2631"/>
                  </a:cubicBezTo>
                  <a:cubicBezTo>
                    <a:pt x="3928" y="2672"/>
                    <a:pt x="3883" y="2738"/>
                    <a:pt x="3870" y="2814"/>
                  </a:cubicBezTo>
                  <a:cubicBezTo>
                    <a:pt x="3857" y="2890"/>
                    <a:pt x="3879" y="2968"/>
                    <a:pt x="3928" y="3028"/>
                  </a:cubicBezTo>
                  <a:cubicBezTo>
                    <a:pt x="4011" y="3128"/>
                    <a:pt x="4054" y="3250"/>
                    <a:pt x="4054" y="3379"/>
                  </a:cubicBezTo>
                  <a:cubicBezTo>
                    <a:pt x="4054" y="3644"/>
                    <a:pt x="3866" y="3872"/>
                    <a:pt x="3604" y="3921"/>
                  </a:cubicBezTo>
                  <a:cubicBezTo>
                    <a:pt x="3490" y="3943"/>
                    <a:pt x="3403" y="4036"/>
                    <a:pt x="3389" y="4151"/>
                  </a:cubicBezTo>
                  <a:cubicBezTo>
                    <a:pt x="3370" y="4317"/>
                    <a:pt x="3227" y="4443"/>
                    <a:pt x="3056" y="4443"/>
                  </a:cubicBezTo>
                  <a:cubicBezTo>
                    <a:pt x="2873" y="4443"/>
                    <a:pt x="2722" y="4294"/>
                    <a:pt x="2722" y="4111"/>
                  </a:cubicBezTo>
                  <a:lnTo>
                    <a:pt x="2722" y="3488"/>
                  </a:lnTo>
                  <a:lnTo>
                    <a:pt x="3060" y="3488"/>
                  </a:lnTo>
                  <a:cubicBezTo>
                    <a:pt x="3206" y="3488"/>
                    <a:pt x="3324" y="3369"/>
                    <a:pt x="3324" y="3222"/>
                  </a:cubicBezTo>
                  <a:cubicBezTo>
                    <a:pt x="3324" y="3075"/>
                    <a:pt x="3206" y="2956"/>
                    <a:pt x="3060" y="2956"/>
                  </a:cubicBezTo>
                  <a:lnTo>
                    <a:pt x="2722" y="2956"/>
                  </a:lnTo>
                  <a:lnTo>
                    <a:pt x="2722" y="864"/>
                  </a:lnTo>
                  <a:cubicBezTo>
                    <a:pt x="2722" y="682"/>
                    <a:pt x="2873" y="533"/>
                    <a:pt x="3056" y="533"/>
                  </a:cubicBezTo>
                  <a:close/>
                  <a:moveTo>
                    <a:pt x="1855" y="1"/>
                  </a:moveTo>
                  <a:cubicBezTo>
                    <a:pt x="1451" y="1"/>
                    <a:pt x="1110" y="279"/>
                    <a:pt x="1014" y="653"/>
                  </a:cubicBezTo>
                  <a:cubicBezTo>
                    <a:pt x="431" y="800"/>
                    <a:pt x="1" y="1331"/>
                    <a:pt x="1" y="1947"/>
                  </a:cubicBezTo>
                  <a:cubicBezTo>
                    <a:pt x="1" y="2324"/>
                    <a:pt x="156" y="2674"/>
                    <a:pt x="427" y="2923"/>
                  </a:cubicBezTo>
                  <a:cubicBezTo>
                    <a:pt x="360" y="3065"/>
                    <a:pt x="325" y="3221"/>
                    <a:pt x="325" y="3379"/>
                  </a:cubicBezTo>
                  <a:cubicBezTo>
                    <a:pt x="325" y="3839"/>
                    <a:pt x="616" y="4241"/>
                    <a:pt x="1037" y="4396"/>
                  </a:cubicBezTo>
                  <a:cubicBezTo>
                    <a:pt x="1156" y="4736"/>
                    <a:pt x="1480" y="4974"/>
                    <a:pt x="1855" y="4974"/>
                  </a:cubicBezTo>
                  <a:cubicBezTo>
                    <a:pt x="2088" y="4974"/>
                    <a:pt x="2300" y="4883"/>
                    <a:pt x="2456" y="4733"/>
                  </a:cubicBezTo>
                  <a:cubicBezTo>
                    <a:pt x="2612" y="4883"/>
                    <a:pt x="2823" y="4974"/>
                    <a:pt x="3056" y="4974"/>
                  </a:cubicBezTo>
                  <a:cubicBezTo>
                    <a:pt x="3431" y="4974"/>
                    <a:pt x="3756" y="4736"/>
                    <a:pt x="3875" y="4396"/>
                  </a:cubicBezTo>
                  <a:cubicBezTo>
                    <a:pt x="4297" y="4242"/>
                    <a:pt x="4586" y="3839"/>
                    <a:pt x="4586" y="3379"/>
                  </a:cubicBezTo>
                  <a:cubicBezTo>
                    <a:pt x="4586" y="3221"/>
                    <a:pt x="4551" y="3065"/>
                    <a:pt x="4486" y="2923"/>
                  </a:cubicBezTo>
                  <a:cubicBezTo>
                    <a:pt x="4756" y="2674"/>
                    <a:pt x="4911" y="2324"/>
                    <a:pt x="4911" y="1947"/>
                  </a:cubicBezTo>
                  <a:cubicBezTo>
                    <a:pt x="4911" y="1331"/>
                    <a:pt x="4481" y="800"/>
                    <a:pt x="3897" y="653"/>
                  </a:cubicBezTo>
                  <a:cubicBezTo>
                    <a:pt x="3803" y="279"/>
                    <a:pt x="3462" y="1"/>
                    <a:pt x="3056" y="1"/>
                  </a:cubicBezTo>
                  <a:cubicBezTo>
                    <a:pt x="2823" y="1"/>
                    <a:pt x="2612" y="93"/>
                    <a:pt x="2456" y="243"/>
                  </a:cubicBezTo>
                  <a:cubicBezTo>
                    <a:pt x="2300" y="93"/>
                    <a:pt x="2088" y="1"/>
                    <a:pt x="18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796" name="Google Shape;1796;p51"/>
            <p:cNvSpPr/>
            <p:nvPr/>
          </p:nvSpPr>
          <p:spPr>
            <a:xfrm>
              <a:off x="6199438" y="1520964"/>
              <a:ext cx="306667" cy="512604"/>
            </a:xfrm>
            <a:custGeom>
              <a:avLst/>
              <a:gdLst/>
              <a:ahLst/>
              <a:cxnLst/>
              <a:rect l="l" t="t" r="r" b="b"/>
              <a:pathLst>
                <a:path w="9246" h="15455" extrusionOk="0">
                  <a:moveTo>
                    <a:pt x="8484" y="532"/>
                  </a:moveTo>
                  <a:lnTo>
                    <a:pt x="8484" y="986"/>
                  </a:lnTo>
                  <a:lnTo>
                    <a:pt x="8025" y="986"/>
                  </a:lnTo>
                  <a:lnTo>
                    <a:pt x="8025" y="532"/>
                  </a:lnTo>
                  <a:close/>
                  <a:moveTo>
                    <a:pt x="991" y="1947"/>
                  </a:moveTo>
                  <a:lnTo>
                    <a:pt x="991" y="2401"/>
                  </a:lnTo>
                  <a:lnTo>
                    <a:pt x="532" y="2401"/>
                  </a:lnTo>
                  <a:lnTo>
                    <a:pt x="532" y="1947"/>
                  </a:lnTo>
                  <a:close/>
                  <a:moveTo>
                    <a:pt x="5882" y="4525"/>
                  </a:moveTo>
                  <a:cubicBezTo>
                    <a:pt x="5930" y="4525"/>
                    <a:pt x="5970" y="4566"/>
                    <a:pt x="5970" y="4615"/>
                  </a:cubicBezTo>
                  <a:lnTo>
                    <a:pt x="5970" y="5361"/>
                  </a:lnTo>
                  <a:cubicBezTo>
                    <a:pt x="5970" y="5409"/>
                    <a:pt x="5930" y="5449"/>
                    <a:pt x="5882" y="5449"/>
                  </a:cubicBezTo>
                  <a:lnTo>
                    <a:pt x="3181" y="5449"/>
                  </a:lnTo>
                  <a:cubicBezTo>
                    <a:pt x="3132" y="5449"/>
                    <a:pt x="3091" y="5409"/>
                    <a:pt x="3091" y="5361"/>
                  </a:cubicBezTo>
                  <a:lnTo>
                    <a:pt x="3091" y="4615"/>
                  </a:lnTo>
                  <a:cubicBezTo>
                    <a:pt x="3091" y="4566"/>
                    <a:pt x="3132" y="4525"/>
                    <a:pt x="3181" y="4525"/>
                  </a:cubicBezTo>
                  <a:close/>
                  <a:moveTo>
                    <a:pt x="5224" y="5981"/>
                  </a:moveTo>
                  <a:lnTo>
                    <a:pt x="5224" y="6746"/>
                  </a:lnTo>
                  <a:lnTo>
                    <a:pt x="3838" y="6746"/>
                  </a:lnTo>
                  <a:lnTo>
                    <a:pt x="3838" y="5981"/>
                  </a:lnTo>
                  <a:close/>
                  <a:moveTo>
                    <a:pt x="8236" y="7815"/>
                  </a:moveTo>
                  <a:cubicBezTo>
                    <a:pt x="8249" y="7817"/>
                    <a:pt x="8270" y="7829"/>
                    <a:pt x="8278" y="7839"/>
                  </a:cubicBezTo>
                  <a:lnTo>
                    <a:pt x="8688" y="8544"/>
                  </a:lnTo>
                  <a:cubicBezTo>
                    <a:pt x="8691" y="8555"/>
                    <a:pt x="8691" y="8579"/>
                    <a:pt x="8688" y="8590"/>
                  </a:cubicBezTo>
                  <a:lnTo>
                    <a:pt x="8278" y="9297"/>
                  </a:lnTo>
                  <a:cubicBezTo>
                    <a:pt x="8270" y="9305"/>
                    <a:pt x="8249" y="9317"/>
                    <a:pt x="8236" y="9320"/>
                  </a:cubicBezTo>
                  <a:lnTo>
                    <a:pt x="7416" y="9320"/>
                  </a:lnTo>
                  <a:cubicBezTo>
                    <a:pt x="7405" y="9318"/>
                    <a:pt x="7383" y="9306"/>
                    <a:pt x="7375" y="9297"/>
                  </a:cubicBezTo>
                  <a:lnTo>
                    <a:pt x="6965" y="8590"/>
                  </a:lnTo>
                  <a:cubicBezTo>
                    <a:pt x="6961" y="8579"/>
                    <a:pt x="6961" y="8555"/>
                    <a:pt x="6965" y="8544"/>
                  </a:cubicBezTo>
                  <a:lnTo>
                    <a:pt x="7375" y="7839"/>
                  </a:lnTo>
                  <a:cubicBezTo>
                    <a:pt x="7383" y="7829"/>
                    <a:pt x="7405" y="7817"/>
                    <a:pt x="7416" y="7815"/>
                  </a:cubicBezTo>
                  <a:close/>
                  <a:moveTo>
                    <a:pt x="7937" y="0"/>
                  </a:moveTo>
                  <a:cubicBezTo>
                    <a:pt x="7692" y="0"/>
                    <a:pt x="7493" y="200"/>
                    <a:pt x="7493" y="444"/>
                  </a:cubicBezTo>
                  <a:lnTo>
                    <a:pt x="7493" y="1074"/>
                  </a:lnTo>
                  <a:cubicBezTo>
                    <a:pt x="7493" y="1319"/>
                    <a:pt x="7692" y="1518"/>
                    <a:pt x="7937" y="1518"/>
                  </a:cubicBezTo>
                  <a:lnTo>
                    <a:pt x="7961" y="1518"/>
                  </a:lnTo>
                  <a:lnTo>
                    <a:pt x="7961" y="2645"/>
                  </a:lnTo>
                  <a:lnTo>
                    <a:pt x="6574" y="2645"/>
                  </a:lnTo>
                  <a:lnTo>
                    <a:pt x="6574" y="2303"/>
                  </a:lnTo>
                  <a:cubicBezTo>
                    <a:pt x="6574" y="2157"/>
                    <a:pt x="6455" y="2038"/>
                    <a:pt x="6308" y="2038"/>
                  </a:cubicBezTo>
                  <a:cubicBezTo>
                    <a:pt x="6161" y="2038"/>
                    <a:pt x="6042" y="2157"/>
                    <a:pt x="6042" y="2303"/>
                  </a:cubicBezTo>
                  <a:lnTo>
                    <a:pt x="6042" y="2645"/>
                  </a:lnTo>
                  <a:lnTo>
                    <a:pt x="5659" y="2645"/>
                  </a:lnTo>
                  <a:cubicBezTo>
                    <a:pt x="5415" y="2645"/>
                    <a:pt x="5216" y="2845"/>
                    <a:pt x="5216" y="3089"/>
                  </a:cubicBezTo>
                  <a:lnTo>
                    <a:pt x="5216" y="3994"/>
                  </a:lnTo>
                  <a:lnTo>
                    <a:pt x="4969" y="3994"/>
                  </a:lnTo>
                  <a:lnTo>
                    <a:pt x="4969" y="1356"/>
                  </a:lnTo>
                  <a:cubicBezTo>
                    <a:pt x="4969" y="1111"/>
                    <a:pt x="4771" y="913"/>
                    <a:pt x="4526" y="913"/>
                  </a:cubicBezTo>
                  <a:lnTo>
                    <a:pt x="3091" y="913"/>
                  </a:lnTo>
                  <a:lnTo>
                    <a:pt x="3091" y="602"/>
                  </a:lnTo>
                  <a:cubicBezTo>
                    <a:pt x="3091" y="455"/>
                    <a:pt x="2972" y="336"/>
                    <a:pt x="2826" y="336"/>
                  </a:cubicBezTo>
                  <a:cubicBezTo>
                    <a:pt x="2679" y="336"/>
                    <a:pt x="2561" y="455"/>
                    <a:pt x="2561" y="602"/>
                  </a:cubicBezTo>
                  <a:lnTo>
                    <a:pt x="2561" y="1002"/>
                  </a:lnTo>
                  <a:cubicBezTo>
                    <a:pt x="2561" y="1246"/>
                    <a:pt x="2759" y="1444"/>
                    <a:pt x="3003" y="1444"/>
                  </a:cubicBezTo>
                  <a:lnTo>
                    <a:pt x="4437" y="1444"/>
                  </a:lnTo>
                  <a:lnTo>
                    <a:pt x="4437" y="3994"/>
                  </a:lnTo>
                  <a:lnTo>
                    <a:pt x="4144" y="3994"/>
                  </a:lnTo>
                  <a:lnTo>
                    <a:pt x="4144" y="2352"/>
                  </a:lnTo>
                  <a:cubicBezTo>
                    <a:pt x="4144" y="2107"/>
                    <a:pt x="3945" y="1909"/>
                    <a:pt x="3700" y="1909"/>
                  </a:cubicBezTo>
                  <a:lnTo>
                    <a:pt x="1522" y="1909"/>
                  </a:lnTo>
                  <a:lnTo>
                    <a:pt x="1522" y="1859"/>
                  </a:lnTo>
                  <a:cubicBezTo>
                    <a:pt x="1522" y="1614"/>
                    <a:pt x="1324" y="1416"/>
                    <a:pt x="1080" y="1416"/>
                  </a:cubicBezTo>
                  <a:lnTo>
                    <a:pt x="443" y="1416"/>
                  </a:lnTo>
                  <a:cubicBezTo>
                    <a:pt x="199" y="1416"/>
                    <a:pt x="1" y="1614"/>
                    <a:pt x="1" y="1859"/>
                  </a:cubicBezTo>
                  <a:lnTo>
                    <a:pt x="1" y="2490"/>
                  </a:lnTo>
                  <a:cubicBezTo>
                    <a:pt x="1" y="2735"/>
                    <a:pt x="199" y="2933"/>
                    <a:pt x="443" y="2933"/>
                  </a:cubicBezTo>
                  <a:lnTo>
                    <a:pt x="1080" y="2933"/>
                  </a:lnTo>
                  <a:cubicBezTo>
                    <a:pt x="1324" y="2933"/>
                    <a:pt x="1522" y="2735"/>
                    <a:pt x="1522" y="2490"/>
                  </a:cubicBezTo>
                  <a:lnTo>
                    <a:pt x="1522" y="2441"/>
                  </a:lnTo>
                  <a:lnTo>
                    <a:pt x="3612" y="2441"/>
                  </a:lnTo>
                  <a:lnTo>
                    <a:pt x="3612" y="3994"/>
                  </a:lnTo>
                  <a:lnTo>
                    <a:pt x="3181" y="3994"/>
                  </a:lnTo>
                  <a:cubicBezTo>
                    <a:pt x="2838" y="3994"/>
                    <a:pt x="2560" y="4273"/>
                    <a:pt x="2560" y="4615"/>
                  </a:cubicBezTo>
                  <a:lnTo>
                    <a:pt x="2560" y="5361"/>
                  </a:lnTo>
                  <a:cubicBezTo>
                    <a:pt x="2560" y="5703"/>
                    <a:pt x="2839" y="5981"/>
                    <a:pt x="3181" y="5981"/>
                  </a:cubicBezTo>
                  <a:lnTo>
                    <a:pt x="3306" y="5981"/>
                  </a:lnTo>
                  <a:lnTo>
                    <a:pt x="3306" y="7278"/>
                  </a:lnTo>
                  <a:cubicBezTo>
                    <a:pt x="1545" y="7811"/>
                    <a:pt x="334" y="9426"/>
                    <a:pt x="334" y="11276"/>
                  </a:cubicBezTo>
                  <a:cubicBezTo>
                    <a:pt x="334" y="13580"/>
                    <a:pt x="2217" y="15455"/>
                    <a:pt x="4531" y="15455"/>
                  </a:cubicBezTo>
                  <a:cubicBezTo>
                    <a:pt x="5344" y="15455"/>
                    <a:pt x="6133" y="15223"/>
                    <a:pt x="6812" y="14785"/>
                  </a:cubicBezTo>
                  <a:cubicBezTo>
                    <a:pt x="6935" y="14705"/>
                    <a:pt x="6970" y="14540"/>
                    <a:pt x="6891" y="14417"/>
                  </a:cubicBezTo>
                  <a:cubicBezTo>
                    <a:pt x="6840" y="14338"/>
                    <a:pt x="6755" y="14296"/>
                    <a:pt x="6668" y="14296"/>
                  </a:cubicBezTo>
                  <a:cubicBezTo>
                    <a:pt x="6618" y="14296"/>
                    <a:pt x="6568" y="14309"/>
                    <a:pt x="6524" y="14338"/>
                  </a:cubicBezTo>
                  <a:cubicBezTo>
                    <a:pt x="5930" y="14721"/>
                    <a:pt x="5241" y="14923"/>
                    <a:pt x="4531" y="14923"/>
                  </a:cubicBezTo>
                  <a:cubicBezTo>
                    <a:pt x="2509" y="14923"/>
                    <a:pt x="865" y="13287"/>
                    <a:pt x="865" y="11276"/>
                  </a:cubicBezTo>
                  <a:cubicBezTo>
                    <a:pt x="865" y="9600"/>
                    <a:pt x="2005" y="8146"/>
                    <a:pt x="3637" y="7739"/>
                  </a:cubicBezTo>
                  <a:cubicBezTo>
                    <a:pt x="3755" y="7709"/>
                    <a:pt x="3838" y="7602"/>
                    <a:pt x="3838" y="7480"/>
                  </a:cubicBezTo>
                  <a:lnTo>
                    <a:pt x="3838" y="7278"/>
                  </a:lnTo>
                  <a:lnTo>
                    <a:pt x="5224" y="7278"/>
                  </a:lnTo>
                  <a:lnTo>
                    <a:pt x="5224" y="7480"/>
                  </a:lnTo>
                  <a:cubicBezTo>
                    <a:pt x="5224" y="7602"/>
                    <a:pt x="5307" y="7709"/>
                    <a:pt x="5426" y="7739"/>
                  </a:cubicBezTo>
                  <a:cubicBezTo>
                    <a:pt x="5830" y="7840"/>
                    <a:pt x="6203" y="8005"/>
                    <a:pt x="6537" y="8222"/>
                  </a:cubicBezTo>
                  <a:lnTo>
                    <a:pt x="6503" y="8280"/>
                  </a:lnTo>
                  <a:cubicBezTo>
                    <a:pt x="6407" y="8446"/>
                    <a:pt x="6407" y="8688"/>
                    <a:pt x="6503" y="8854"/>
                  </a:cubicBezTo>
                  <a:lnTo>
                    <a:pt x="6917" y="9566"/>
                  </a:lnTo>
                  <a:cubicBezTo>
                    <a:pt x="7012" y="9732"/>
                    <a:pt x="7221" y="9852"/>
                    <a:pt x="7413" y="9852"/>
                  </a:cubicBezTo>
                  <a:lnTo>
                    <a:pt x="7907" y="9852"/>
                  </a:lnTo>
                  <a:cubicBezTo>
                    <a:pt x="8094" y="10291"/>
                    <a:pt x="8197" y="10774"/>
                    <a:pt x="8197" y="11276"/>
                  </a:cubicBezTo>
                  <a:cubicBezTo>
                    <a:pt x="8197" y="12038"/>
                    <a:pt x="7963" y="12767"/>
                    <a:pt x="7522" y="13386"/>
                  </a:cubicBezTo>
                  <a:cubicBezTo>
                    <a:pt x="7436" y="13505"/>
                    <a:pt x="7463" y="13672"/>
                    <a:pt x="7583" y="13757"/>
                  </a:cubicBezTo>
                  <a:cubicBezTo>
                    <a:pt x="7630" y="13790"/>
                    <a:pt x="7684" y="13806"/>
                    <a:pt x="7737" y="13806"/>
                  </a:cubicBezTo>
                  <a:cubicBezTo>
                    <a:pt x="7820" y="13806"/>
                    <a:pt x="7902" y="13768"/>
                    <a:pt x="7954" y="13695"/>
                  </a:cubicBezTo>
                  <a:cubicBezTo>
                    <a:pt x="8460" y="12986"/>
                    <a:pt x="8728" y="12149"/>
                    <a:pt x="8728" y="11276"/>
                  </a:cubicBezTo>
                  <a:cubicBezTo>
                    <a:pt x="8728" y="10761"/>
                    <a:pt x="8634" y="10264"/>
                    <a:pt x="8459" y="9804"/>
                  </a:cubicBezTo>
                  <a:cubicBezTo>
                    <a:pt x="8574" y="9753"/>
                    <a:pt x="8677" y="9668"/>
                    <a:pt x="8736" y="9566"/>
                  </a:cubicBezTo>
                  <a:lnTo>
                    <a:pt x="9149" y="8854"/>
                  </a:lnTo>
                  <a:cubicBezTo>
                    <a:pt x="9246" y="8688"/>
                    <a:pt x="9246" y="8446"/>
                    <a:pt x="9149" y="8281"/>
                  </a:cubicBezTo>
                  <a:lnTo>
                    <a:pt x="8736" y="7569"/>
                  </a:lnTo>
                  <a:cubicBezTo>
                    <a:pt x="8641" y="7403"/>
                    <a:pt x="8431" y="7283"/>
                    <a:pt x="8240" y="7283"/>
                  </a:cubicBezTo>
                  <a:lnTo>
                    <a:pt x="7413" y="7283"/>
                  </a:lnTo>
                  <a:cubicBezTo>
                    <a:pt x="7221" y="7283"/>
                    <a:pt x="7012" y="7403"/>
                    <a:pt x="6917" y="7569"/>
                  </a:cubicBezTo>
                  <a:lnTo>
                    <a:pt x="6804" y="7763"/>
                  </a:lnTo>
                  <a:cubicBezTo>
                    <a:pt x="6484" y="7557"/>
                    <a:pt x="6134" y="7392"/>
                    <a:pt x="5756" y="7278"/>
                  </a:cubicBezTo>
                  <a:lnTo>
                    <a:pt x="5756" y="5981"/>
                  </a:lnTo>
                  <a:lnTo>
                    <a:pt x="5882" y="5981"/>
                  </a:lnTo>
                  <a:cubicBezTo>
                    <a:pt x="6224" y="5981"/>
                    <a:pt x="6502" y="5703"/>
                    <a:pt x="6502" y="5361"/>
                  </a:cubicBezTo>
                  <a:lnTo>
                    <a:pt x="6502" y="4615"/>
                  </a:lnTo>
                  <a:cubicBezTo>
                    <a:pt x="6502" y="4273"/>
                    <a:pt x="6224" y="3994"/>
                    <a:pt x="5882" y="3994"/>
                  </a:cubicBezTo>
                  <a:lnTo>
                    <a:pt x="5748" y="3994"/>
                  </a:lnTo>
                  <a:lnTo>
                    <a:pt x="5748" y="3177"/>
                  </a:lnTo>
                  <a:lnTo>
                    <a:pt x="8049" y="3177"/>
                  </a:lnTo>
                  <a:cubicBezTo>
                    <a:pt x="8294" y="3177"/>
                    <a:pt x="8493" y="2978"/>
                    <a:pt x="8493" y="2734"/>
                  </a:cubicBezTo>
                  <a:lnTo>
                    <a:pt x="8493" y="1518"/>
                  </a:lnTo>
                  <a:lnTo>
                    <a:pt x="8572" y="1518"/>
                  </a:lnTo>
                  <a:cubicBezTo>
                    <a:pt x="8816" y="1518"/>
                    <a:pt x="9016" y="1319"/>
                    <a:pt x="9016" y="1074"/>
                  </a:cubicBezTo>
                  <a:lnTo>
                    <a:pt x="9016" y="444"/>
                  </a:lnTo>
                  <a:cubicBezTo>
                    <a:pt x="9016" y="200"/>
                    <a:pt x="8816" y="0"/>
                    <a:pt x="8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797" name="Google Shape;1797;p51"/>
            <p:cNvSpPr/>
            <p:nvPr/>
          </p:nvSpPr>
          <p:spPr>
            <a:xfrm>
              <a:off x="6487962" y="1717348"/>
              <a:ext cx="70514" cy="64842"/>
            </a:xfrm>
            <a:custGeom>
              <a:avLst/>
              <a:gdLst/>
              <a:ahLst/>
              <a:cxnLst/>
              <a:rect l="l" t="t" r="r" b="b"/>
              <a:pathLst>
                <a:path w="2126" h="1955" extrusionOk="0">
                  <a:moveTo>
                    <a:pt x="1295" y="533"/>
                  </a:moveTo>
                  <a:cubicBezTo>
                    <a:pt x="1307" y="535"/>
                    <a:pt x="1329" y="547"/>
                    <a:pt x="1337" y="556"/>
                  </a:cubicBezTo>
                  <a:lnTo>
                    <a:pt x="1568" y="955"/>
                  </a:lnTo>
                  <a:cubicBezTo>
                    <a:pt x="1571" y="966"/>
                    <a:pt x="1571" y="989"/>
                    <a:pt x="1568" y="1001"/>
                  </a:cubicBezTo>
                  <a:lnTo>
                    <a:pt x="1337" y="1399"/>
                  </a:lnTo>
                  <a:cubicBezTo>
                    <a:pt x="1329" y="1408"/>
                    <a:pt x="1307" y="1421"/>
                    <a:pt x="1295" y="1424"/>
                  </a:cubicBezTo>
                  <a:lnTo>
                    <a:pt x="831" y="1424"/>
                  </a:lnTo>
                  <a:cubicBezTo>
                    <a:pt x="820" y="1421"/>
                    <a:pt x="798" y="1408"/>
                    <a:pt x="790" y="1399"/>
                  </a:cubicBezTo>
                  <a:lnTo>
                    <a:pt x="559" y="1001"/>
                  </a:lnTo>
                  <a:cubicBezTo>
                    <a:pt x="555" y="989"/>
                    <a:pt x="555" y="966"/>
                    <a:pt x="559" y="955"/>
                  </a:cubicBezTo>
                  <a:lnTo>
                    <a:pt x="790" y="556"/>
                  </a:lnTo>
                  <a:cubicBezTo>
                    <a:pt x="798" y="547"/>
                    <a:pt x="820" y="535"/>
                    <a:pt x="831" y="533"/>
                  </a:cubicBezTo>
                  <a:close/>
                  <a:moveTo>
                    <a:pt x="828" y="1"/>
                  </a:moveTo>
                  <a:cubicBezTo>
                    <a:pt x="636" y="1"/>
                    <a:pt x="428" y="121"/>
                    <a:pt x="332" y="286"/>
                  </a:cubicBezTo>
                  <a:lnTo>
                    <a:pt x="97" y="691"/>
                  </a:lnTo>
                  <a:cubicBezTo>
                    <a:pt x="0" y="857"/>
                    <a:pt x="0" y="1098"/>
                    <a:pt x="97" y="1265"/>
                  </a:cubicBezTo>
                  <a:lnTo>
                    <a:pt x="332" y="1669"/>
                  </a:lnTo>
                  <a:cubicBezTo>
                    <a:pt x="428" y="1834"/>
                    <a:pt x="636" y="1955"/>
                    <a:pt x="828" y="1955"/>
                  </a:cubicBezTo>
                  <a:lnTo>
                    <a:pt x="1299" y="1955"/>
                  </a:lnTo>
                  <a:cubicBezTo>
                    <a:pt x="1490" y="1955"/>
                    <a:pt x="1699" y="1834"/>
                    <a:pt x="1795" y="1669"/>
                  </a:cubicBezTo>
                  <a:lnTo>
                    <a:pt x="2030" y="1265"/>
                  </a:lnTo>
                  <a:cubicBezTo>
                    <a:pt x="2126" y="1098"/>
                    <a:pt x="2126" y="857"/>
                    <a:pt x="2030" y="691"/>
                  </a:cubicBezTo>
                  <a:lnTo>
                    <a:pt x="1795" y="286"/>
                  </a:lnTo>
                  <a:cubicBezTo>
                    <a:pt x="1699" y="121"/>
                    <a:pt x="1490"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798" name="Google Shape;1798;p51"/>
            <p:cNvSpPr/>
            <p:nvPr/>
          </p:nvSpPr>
          <p:spPr>
            <a:xfrm>
              <a:off x="6162888" y="1478111"/>
              <a:ext cx="50514" cy="50381"/>
            </a:xfrm>
            <a:custGeom>
              <a:avLst/>
              <a:gdLst/>
              <a:ahLst/>
              <a:cxnLst/>
              <a:rect l="l" t="t" r="r" b="b"/>
              <a:pathLst>
                <a:path w="1523" h="1519" extrusionOk="0">
                  <a:moveTo>
                    <a:pt x="991" y="533"/>
                  </a:moveTo>
                  <a:lnTo>
                    <a:pt x="991" y="986"/>
                  </a:lnTo>
                  <a:lnTo>
                    <a:pt x="532" y="986"/>
                  </a:lnTo>
                  <a:lnTo>
                    <a:pt x="532" y="533"/>
                  </a:lnTo>
                  <a:close/>
                  <a:moveTo>
                    <a:pt x="444" y="1"/>
                  </a:moveTo>
                  <a:cubicBezTo>
                    <a:pt x="199" y="1"/>
                    <a:pt x="0" y="199"/>
                    <a:pt x="0" y="443"/>
                  </a:cubicBezTo>
                  <a:lnTo>
                    <a:pt x="0" y="1075"/>
                  </a:lnTo>
                  <a:cubicBezTo>
                    <a:pt x="0" y="1319"/>
                    <a:pt x="199" y="1518"/>
                    <a:pt x="444" y="1518"/>
                  </a:cubicBezTo>
                  <a:lnTo>
                    <a:pt x="1079" y="1518"/>
                  </a:lnTo>
                  <a:cubicBezTo>
                    <a:pt x="1324" y="1518"/>
                    <a:pt x="1523" y="1319"/>
                    <a:pt x="1523" y="1075"/>
                  </a:cubicBezTo>
                  <a:lnTo>
                    <a:pt x="1523" y="443"/>
                  </a:lnTo>
                  <a:cubicBezTo>
                    <a:pt x="1523" y="199"/>
                    <a:pt x="1324" y="1"/>
                    <a:pt x="10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799" name="Google Shape;1799;p51"/>
            <p:cNvSpPr/>
            <p:nvPr/>
          </p:nvSpPr>
          <p:spPr>
            <a:xfrm>
              <a:off x="6526636" y="1467531"/>
              <a:ext cx="50547" cy="50381"/>
            </a:xfrm>
            <a:custGeom>
              <a:avLst/>
              <a:gdLst/>
              <a:ahLst/>
              <a:cxnLst/>
              <a:rect l="l" t="t" r="r" b="b"/>
              <a:pathLst>
                <a:path w="1524" h="1519" extrusionOk="0">
                  <a:moveTo>
                    <a:pt x="992" y="532"/>
                  </a:moveTo>
                  <a:lnTo>
                    <a:pt x="992" y="986"/>
                  </a:lnTo>
                  <a:lnTo>
                    <a:pt x="533" y="986"/>
                  </a:lnTo>
                  <a:lnTo>
                    <a:pt x="533" y="532"/>
                  </a:lnTo>
                  <a:close/>
                  <a:moveTo>
                    <a:pt x="444" y="0"/>
                  </a:moveTo>
                  <a:cubicBezTo>
                    <a:pt x="200" y="0"/>
                    <a:pt x="1" y="200"/>
                    <a:pt x="1" y="444"/>
                  </a:cubicBezTo>
                  <a:lnTo>
                    <a:pt x="1" y="1074"/>
                  </a:lnTo>
                  <a:cubicBezTo>
                    <a:pt x="1" y="1319"/>
                    <a:pt x="200" y="1518"/>
                    <a:pt x="444" y="1518"/>
                  </a:cubicBezTo>
                  <a:lnTo>
                    <a:pt x="1080" y="1518"/>
                  </a:lnTo>
                  <a:cubicBezTo>
                    <a:pt x="1324" y="1518"/>
                    <a:pt x="1523" y="1319"/>
                    <a:pt x="1523" y="1074"/>
                  </a:cubicBezTo>
                  <a:lnTo>
                    <a:pt x="1523" y="444"/>
                  </a:lnTo>
                  <a:cubicBezTo>
                    <a:pt x="1523" y="200"/>
                    <a:pt x="1324" y="0"/>
                    <a:pt x="1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800" name="Google Shape;1800;p51"/>
            <p:cNvSpPr/>
            <p:nvPr/>
          </p:nvSpPr>
          <p:spPr>
            <a:xfrm>
              <a:off x="6268626" y="1431577"/>
              <a:ext cx="50481" cy="73499"/>
            </a:xfrm>
            <a:custGeom>
              <a:avLst/>
              <a:gdLst/>
              <a:ahLst/>
              <a:cxnLst/>
              <a:rect l="l" t="t" r="r" b="b"/>
              <a:pathLst>
                <a:path w="1522" h="2216" extrusionOk="0">
                  <a:moveTo>
                    <a:pt x="990" y="531"/>
                  </a:moveTo>
                  <a:lnTo>
                    <a:pt x="990" y="986"/>
                  </a:lnTo>
                  <a:lnTo>
                    <a:pt x="531" y="986"/>
                  </a:lnTo>
                  <a:lnTo>
                    <a:pt x="531" y="531"/>
                  </a:lnTo>
                  <a:close/>
                  <a:moveTo>
                    <a:pt x="443" y="0"/>
                  </a:moveTo>
                  <a:cubicBezTo>
                    <a:pt x="198" y="0"/>
                    <a:pt x="0" y="198"/>
                    <a:pt x="0" y="443"/>
                  </a:cubicBezTo>
                  <a:lnTo>
                    <a:pt x="0" y="1074"/>
                  </a:lnTo>
                  <a:cubicBezTo>
                    <a:pt x="0" y="1319"/>
                    <a:pt x="198" y="1518"/>
                    <a:pt x="443" y="1518"/>
                  </a:cubicBezTo>
                  <a:lnTo>
                    <a:pt x="475" y="1518"/>
                  </a:lnTo>
                  <a:lnTo>
                    <a:pt x="475" y="1950"/>
                  </a:lnTo>
                  <a:cubicBezTo>
                    <a:pt x="475" y="2097"/>
                    <a:pt x="593" y="2216"/>
                    <a:pt x="739" y="2216"/>
                  </a:cubicBezTo>
                  <a:cubicBezTo>
                    <a:pt x="886" y="2216"/>
                    <a:pt x="1005" y="2097"/>
                    <a:pt x="1005" y="1950"/>
                  </a:cubicBezTo>
                  <a:lnTo>
                    <a:pt x="1005" y="1518"/>
                  </a:lnTo>
                  <a:lnTo>
                    <a:pt x="1079" y="1518"/>
                  </a:lnTo>
                  <a:cubicBezTo>
                    <a:pt x="1324" y="1518"/>
                    <a:pt x="1522" y="1319"/>
                    <a:pt x="1522" y="1074"/>
                  </a:cubicBezTo>
                  <a:lnTo>
                    <a:pt x="1522" y="443"/>
                  </a:lnTo>
                  <a:cubicBezTo>
                    <a:pt x="1522" y="198"/>
                    <a:pt x="1324"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801" name="Google Shape;1801;p51"/>
            <p:cNvSpPr/>
            <p:nvPr/>
          </p:nvSpPr>
          <p:spPr>
            <a:xfrm>
              <a:off x="6383418" y="1467498"/>
              <a:ext cx="50481" cy="95191"/>
            </a:xfrm>
            <a:custGeom>
              <a:avLst/>
              <a:gdLst/>
              <a:ahLst/>
              <a:cxnLst/>
              <a:rect l="l" t="t" r="r" b="b"/>
              <a:pathLst>
                <a:path w="1522" h="2870" extrusionOk="0">
                  <a:moveTo>
                    <a:pt x="991" y="532"/>
                  </a:moveTo>
                  <a:lnTo>
                    <a:pt x="991" y="986"/>
                  </a:lnTo>
                  <a:lnTo>
                    <a:pt x="532" y="986"/>
                  </a:lnTo>
                  <a:lnTo>
                    <a:pt x="532" y="532"/>
                  </a:lnTo>
                  <a:close/>
                  <a:moveTo>
                    <a:pt x="444" y="0"/>
                  </a:moveTo>
                  <a:cubicBezTo>
                    <a:pt x="200" y="0"/>
                    <a:pt x="0" y="200"/>
                    <a:pt x="0" y="444"/>
                  </a:cubicBezTo>
                  <a:lnTo>
                    <a:pt x="0" y="1075"/>
                  </a:lnTo>
                  <a:cubicBezTo>
                    <a:pt x="0" y="1320"/>
                    <a:pt x="198" y="1518"/>
                    <a:pt x="443" y="1518"/>
                  </a:cubicBezTo>
                  <a:lnTo>
                    <a:pt x="495" y="1518"/>
                  </a:lnTo>
                  <a:lnTo>
                    <a:pt x="495" y="2603"/>
                  </a:lnTo>
                  <a:cubicBezTo>
                    <a:pt x="495" y="2751"/>
                    <a:pt x="614" y="2869"/>
                    <a:pt x="761" y="2869"/>
                  </a:cubicBezTo>
                  <a:cubicBezTo>
                    <a:pt x="908" y="2869"/>
                    <a:pt x="1027" y="2751"/>
                    <a:pt x="1027" y="2603"/>
                  </a:cubicBezTo>
                  <a:lnTo>
                    <a:pt x="1027" y="1518"/>
                  </a:lnTo>
                  <a:lnTo>
                    <a:pt x="1079" y="1518"/>
                  </a:lnTo>
                  <a:cubicBezTo>
                    <a:pt x="1324" y="1518"/>
                    <a:pt x="1522" y="1320"/>
                    <a:pt x="1522" y="1075"/>
                  </a:cubicBezTo>
                  <a:lnTo>
                    <a:pt x="1522" y="444"/>
                  </a:lnTo>
                  <a:cubicBezTo>
                    <a:pt x="1522" y="200"/>
                    <a:pt x="1324"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1802" name="Google Shape;1802;p51"/>
          <p:cNvGrpSpPr/>
          <p:nvPr/>
        </p:nvGrpSpPr>
        <p:grpSpPr>
          <a:xfrm>
            <a:off x="3693693" y="3846812"/>
            <a:ext cx="392377" cy="365773"/>
            <a:chOff x="4002290" y="2305475"/>
            <a:chExt cx="601990" cy="567794"/>
          </a:xfrm>
        </p:grpSpPr>
        <p:sp>
          <p:nvSpPr>
            <p:cNvPr id="1803" name="Google Shape;1803;p51"/>
            <p:cNvSpPr/>
            <p:nvPr/>
          </p:nvSpPr>
          <p:spPr>
            <a:xfrm>
              <a:off x="4123717" y="2467995"/>
              <a:ext cx="36086" cy="55058"/>
            </a:xfrm>
            <a:custGeom>
              <a:avLst/>
              <a:gdLst/>
              <a:ahLst/>
              <a:cxnLst/>
              <a:rect l="l" t="t" r="r" b="b"/>
              <a:pathLst>
                <a:path w="1088" h="1660" extrusionOk="0">
                  <a:moveTo>
                    <a:pt x="267" y="0"/>
                  </a:moveTo>
                  <a:cubicBezTo>
                    <a:pt x="120" y="0"/>
                    <a:pt x="1" y="119"/>
                    <a:pt x="1" y="265"/>
                  </a:cubicBezTo>
                  <a:lnTo>
                    <a:pt x="1" y="1039"/>
                  </a:lnTo>
                  <a:cubicBezTo>
                    <a:pt x="1" y="1381"/>
                    <a:pt x="244" y="1659"/>
                    <a:pt x="544" y="1659"/>
                  </a:cubicBezTo>
                  <a:lnTo>
                    <a:pt x="821" y="1659"/>
                  </a:lnTo>
                  <a:cubicBezTo>
                    <a:pt x="968" y="1659"/>
                    <a:pt x="1087" y="1540"/>
                    <a:pt x="1087" y="1393"/>
                  </a:cubicBezTo>
                  <a:cubicBezTo>
                    <a:pt x="1087" y="1247"/>
                    <a:pt x="968" y="1128"/>
                    <a:pt x="821" y="1128"/>
                  </a:cubicBezTo>
                  <a:lnTo>
                    <a:pt x="559" y="1128"/>
                  </a:lnTo>
                  <a:cubicBezTo>
                    <a:pt x="549" y="1116"/>
                    <a:pt x="533" y="1085"/>
                    <a:pt x="533" y="1039"/>
                  </a:cubicBezTo>
                  <a:lnTo>
                    <a:pt x="533" y="265"/>
                  </a:lnTo>
                  <a:cubicBezTo>
                    <a:pt x="533" y="119"/>
                    <a:pt x="414"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804" name="Google Shape;1804;p51"/>
            <p:cNvSpPr/>
            <p:nvPr/>
          </p:nvSpPr>
          <p:spPr>
            <a:xfrm>
              <a:off x="4077382" y="2453269"/>
              <a:ext cx="17678" cy="39337"/>
            </a:xfrm>
            <a:custGeom>
              <a:avLst/>
              <a:gdLst/>
              <a:ahLst/>
              <a:cxnLst/>
              <a:rect l="l" t="t" r="r" b="b"/>
              <a:pathLst>
                <a:path w="533" h="1186" extrusionOk="0">
                  <a:moveTo>
                    <a:pt x="266" y="1"/>
                  </a:moveTo>
                  <a:cubicBezTo>
                    <a:pt x="120" y="1"/>
                    <a:pt x="0" y="120"/>
                    <a:pt x="0" y="267"/>
                  </a:cubicBezTo>
                  <a:lnTo>
                    <a:pt x="0" y="920"/>
                  </a:lnTo>
                  <a:cubicBezTo>
                    <a:pt x="0" y="1066"/>
                    <a:pt x="120" y="1185"/>
                    <a:pt x="266" y="1185"/>
                  </a:cubicBezTo>
                  <a:cubicBezTo>
                    <a:pt x="413" y="1185"/>
                    <a:pt x="532" y="1066"/>
                    <a:pt x="532" y="920"/>
                  </a:cubicBezTo>
                  <a:lnTo>
                    <a:pt x="532" y="267"/>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805" name="Google Shape;1805;p51"/>
            <p:cNvSpPr/>
            <p:nvPr/>
          </p:nvSpPr>
          <p:spPr>
            <a:xfrm>
              <a:off x="4180002" y="2453269"/>
              <a:ext cx="17645" cy="39337"/>
            </a:xfrm>
            <a:custGeom>
              <a:avLst/>
              <a:gdLst/>
              <a:ahLst/>
              <a:cxnLst/>
              <a:rect l="l" t="t" r="r" b="b"/>
              <a:pathLst>
                <a:path w="532" h="1186" extrusionOk="0">
                  <a:moveTo>
                    <a:pt x="266" y="1"/>
                  </a:moveTo>
                  <a:cubicBezTo>
                    <a:pt x="119" y="1"/>
                    <a:pt x="0" y="120"/>
                    <a:pt x="0" y="267"/>
                  </a:cubicBezTo>
                  <a:lnTo>
                    <a:pt x="0" y="920"/>
                  </a:lnTo>
                  <a:cubicBezTo>
                    <a:pt x="0" y="1066"/>
                    <a:pt x="119" y="1185"/>
                    <a:pt x="266" y="1185"/>
                  </a:cubicBezTo>
                  <a:cubicBezTo>
                    <a:pt x="413" y="1185"/>
                    <a:pt x="532" y="1066"/>
                    <a:pt x="532" y="920"/>
                  </a:cubicBezTo>
                  <a:lnTo>
                    <a:pt x="532" y="267"/>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806" name="Google Shape;1806;p51"/>
            <p:cNvSpPr/>
            <p:nvPr/>
          </p:nvSpPr>
          <p:spPr>
            <a:xfrm>
              <a:off x="4093733" y="2536884"/>
              <a:ext cx="87595" cy="31708"/>
            </a:xfrm>
            <a:custGeom>
              <a:avLst/>
              <a:gdLst/>
              <a:ahLst/>
              <a:cxnLst/>
              <a:rect l="l" t="t" r="r" b="b"/>
              <a:pathLst>
                <a:path w="2641" h="956" extrusionOk="0">
                  <a:moveTo>
                    <a:pt x="292" y="1"/>
                  </a:moveTo>
                  <a:cubicBezTo>
                    <a:pt x="224" y="1"/>
                    <a:pt x="156" y="26"/>
                    <a:pt x="104" y="78"/>
                  </a:cubicBezTo>
                  <a:cubicBezTo>
                    <a:pt x="0" y="183"/>
                    <a:pt x="1" y="350"/>
                    <a:pt x="105" y="454"/>
                  </a:cubicBezTo>
                  <a:cubicBezTo>
                    <a:pt x="440" y="789"/>
                    <a:pt x="880" y="955"/>
                    <a:pt x="1321" y="955"/>
                  </a:cubicBezTo>
                  <a:cubicBezTo>
                    <a:pt x="1760" y="955"/>
                    <a:pt x="2201" y="789"/>
                    <a:pt x="2535" y="454"/>
                  </a:cubicBezTo>
                  <a:cubicBezTo>
                    <a:pt x="2640" y="350"/>
                    <a:pt x="2640" y="183"/>
                    <a:pt x="2536" y="78"/>
                  </a:cubicBezTo>
                  <a:cubicBezTo>
                    <a:pt x="2485" y="26"/>
                    <a:pt x="2416" y="1"/>
                    <a:pt x="2348" y="1"/>
                  </a:cubicBezTo>
                  <a:cubicBezTo>
                    <a:pt x="2280" y="1"/>
                    <a:pt x="2212" y="26"/>
                    <a:pt x="2161" y="78"/>
                  </a:cubicBezTo>
                  <a:cubicBezTo>
                    <a:pt x="1929" y="309"/>
                    <a:pt x="1625" y="424"/>
                    <a:pt x="1321" y="424"/>
                  </a:cubicBezTo>
                  <a:cubicBezTo>
                    <a:pt x="1016" y="424"/>
                    <a:pt x="712" y="309"/>
                    <a:pt x="480" y="78"/>
                  </a:cubicBezTo>
                  <a:cubicBezTo>
                    <a:pt x="428" y="26"/>
                    <a:pt x="360" y="1"/>
                    <a:pt x="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807" name="Google Shape;1807;p51"/>
            <p:cNvSpPr/>
            <p:nvPr/>
          </p:nvSpPr>
          <p:spPr>
            <a:xfrm>
              <a:off x="4002290" y="2305475"/>
              <a:ext cx="601990" cy="567794"/>
            </a:xfrm>
            <a:custGeom>
              <a:avLst/>
              <a:gdLst/>
              <a:ahLst/>
              <a:cxnLst/>
              <a:rect l="l" t="t" r="r" b="b"/>
              <a:pathLst>
                <a:path w="18150" h="17119" extrusionOk="0">
                  <a:moveTo>
                    <a:pt x="4172" y="532"/>
                  </a:moveTo>
                  <a:cubicBezTo>
                    <a:pt x="4485" y="532"/>
                    <a:pt x="4740" y="785"/>
                    <a:pt x="4740" y="1096"/>
                  </a:cubicBezTo>
                  <a:lnTo>
                    <a:pt x="4740" y="1406"/>
                  </a:lnTo>
                  <a:cubicBezTo>
                    <a:pt x="4515" y="1393"/>
                    <a:pt x="4296" y="1389"/>
                    <a:pt x="4093" y="1389"/>
                  </a:cubicBezTo>
                  <a:lnTo>
                    <a:pt x="4061" y="1389"/>
                  </a:lnTo>
                  <a:cubicBezTo>
                    <a:pt x="3375" y="1389"/>
                    <a:pt x="2506" y="1430"/>
                    <a:pt x="1870" y="1751"/>
                  </a:cubicBezTo>
                  <a:cubicBezTo>
                    <a:pt x="1687" y="1844"/>
                    <a:pt x="1531" y="1955"/>
                    <a:pt x="1398" y="2087"/>
                  </a:cubicBezTo>
                  <a:lnTo>
                    <a:pt x="1398" y="1096"/>
                  </a:lnTo>
                  <a:cubicBezTo>
                    <a:pt x="1398" y="785"/>
                    <a:pt x="1653" y="532"/>
                    <a:pt x="1966" y="532"/>
                  </a:cubicBezTo>
                  <a:close/>
                  <a:moveTo>
                    <a:pt x="5558" y="891"/>
                  </a:moveTo>
                  <a:cubicBezTo>
                    <a:pt x="6219" y="891"/>
                    <a:pt x="6756" y="1426"/>
                    <a:pt x="6756" y="2083"/>
                  </a:cubicBezTo>
                  <a:lnTo>
                    <a:pt x="6756" y="2087"/>
                  </a:lnTo>
                  <a:cubicBezTo>
                    <a:pt x="6623" y="1955"/>
                    <a:pt x="6467" y="1844"/>
                    <a:pt x="6284" y="1751"/>
                  </a:cubicBezTo>
                  <a:cubicBezTo>
                    <a:pt x="5984" y="1600"/>
                    <a:pt x="5632" y="1511"/>
                    <a:pt x="5272" y="1460"/>
                  </a:cubicBezTo>
                  <a:lnTo>
                    <a:pt x="5272" y="1096"/>
                  </a:lnTo>
                  <a:cubicBezTo>
                    <a:pt x="5272" y="1040"/>
                    <a:pt x="5267" y="983"/>
                    <a:pt x="5258" y="929"/>
                  </a:cubicBezTo>
                  <a:cubicBezTo>
                    <a:pt x="5356" y="904"/>
                    <a:pt x="5456" y="891"/>
                    <a:pt x="5558" y="891"/>
                  </a:cubicBezTo>
                  <a:close/>
                  <a:moveTo>
                    <a:pt x="7537" y="2592"/>
                  </a:moveTo>
                  <a:lnTo>
                    <a:pt x="7537" y="3178"/>
                  </a:lnTo>
                  <a:lnTo>
                    <a:pt x="7288" y="3178"/>
                  </a:lnTo>
                  <a:lnTo>
                    <a:pt x="7288" y="2592"/>
                  </a:lnTo>
                  <a:close/>
                  <a:moveTo>
                    <a:pt x="14299" y="5359"/>
                  </a:moveTo>
                  <a:lnTo>
                    <a:pt x="14299" y="5731"/>
                  </a:lnTo>
                  <a:lnTo>
                    <a:pt x="13120" y="5731"/>
                  </a:lnTo>
                  <a:lnTo>
                    <a:pt x="13120" y="5359"/>
                  </a:lnTo>
                  <a:close/>
                  <a:moveTo>
                    <a:pt x="866" y="5052"/>
                  </a:moveTo>
                  <a:lnTo>
                    <a:pt x="866" y="6047"/>
                  </a:lnTo>
                  <a:cubicBezTo>
                    <a:pt x="866" y="6113"/>
                    <a:pt x="868" y="6178"/>
                    <a:pt x="872" y="6243"/>
                  </a:cubicBezTo>
                  <a:cubicBezTo>
                    <a:pt x="671" y="6141"/>
                    <a:pt x="532" y="5933"/>
                    <a:pt x="532" y="5694"/>
                  </a:cubicBezTo>
                  <a:lnTo>
                    <a:pt x="532" y="5598"/>
                  </a:lnTo>
                  <a:cubicBezTo>
                    <a:pt x="532" y="5360"/>
                    <a:pt x="668" y="5155"/>
                    <a:pt x="866" y="5052"/>
                  </a:cubicBezTo>
                  <a:close/>
                  <a:moveTo>
                    <a:pt x="7288" y="5052"/>
                  </a:moveTo>
                  <a:cubicBezTo>
                    <a:pt x="7486" y="5155"/>
                    <a:pt x="7622" y="5360"/>
                    <a:pt x="7622" y="5598"/>
                  </a:cubicBezTo>
                  <a:lnTo>
                    <a:pt x="7622" y="5694"/>
                  </a:lnTo>
                  <a:cubicBezTo>
                    <a:pt x="7622" y="5933"/>
                    <a:pt x="7483" y="6141"/>
                    <a:pt x="7282" y="6243"/>
                  </a:cubicBezTo>
                  <a:cubicBezTo>
                    <a:pt x="7286" y="6178"/>
                    <a:pt x="7288" y="6113"/>
                    <a:pt x="7288" y="6046"/>
                  </a:cubicBezTo>
                  <a:lnTo>
                    <a:pt x="7288" y="5052"/>
                  </a:lnTo>
                  <a:close/>
                  <a:moveTo>
                    <a:pt x="10076" y="7666"/>
                  </a:moveTo>
                  <a:cubicBezTo>
                    <a:pt x="10074" y="7720"/>
                    <a:pt x="10072" y="7773"/>
                    <a:pt x="10072" y="7826"/>
                  </a:cubicBezTo>
                  <a:lnTo>
                    <a:pt x="10072" y="8252"/>
                  </a:lnTo>
                  <a:lnTo>
                    <a:pt x="9810" y="8252"/>
                  </a:lnTo>
                  <a:lnTo>
                    <a:pt x="9810" y="7666"/>
                  </a:lnTo>
                  <a:close/>
                  <a:moveTo>
                    <a:pt x="16096" y="8462"/>
                  </a:moveTo>
                  <a:cubicBezTo>
                    <a:pt x="16123" y="8462"/>
                    <a:pt x="16147" y="8485"/>
                    <a:pt x="16147" y="8512"/>
                  </a:cubicBezTo>
                  <a:lnTo>
                    <a:pt x="16147" y="8626"/>
                  </a:lnTo>
                  <a:lnTo>
                    <a:pt x="11272" y="8626"/>
                  </a:lnTo>
                  <a:lnTo>
                    <a:pt x="11272" y="8512"/>
                  </a:lnTo>
                  <a:cubicBezTo>
                    <a:pt x="11272" y="8485"/>
                    <a:pt x="11295" y="8462"/>
                    <a:pt x="11323" y="8462"/>
                  </a:cubicBezTo>
                  <a:close/>
                  <a:moveTo>
                    <a:pt x="4093" y="1921"/>
                  </a:moveTo>
                  <a:cubicBezTo>
                    <a:pt x="6035" y="1921"/>
                    <a:pt x="6756" y="2357"/>
                    <a:pt x="6756" y="3530"/>
                  </a:cubicBezTo>
                  <a:lnTo>
                    <a:pt x="6756" y="6046"/>
                  </a:lnTo>
                  <a:cubicBezTo>
                    <a:pt x="6756" y="7508"/>
                    <a:pt x="5561" y="8697"/>
                    <a:pt x="4093" y="8697"/>
                  </a:cubicBezTo>
                  <a:lnTo>
                    <a:pt x="4061" y="8697"/>
                  </a:lnTo>
                  <a:cubicBezTo>
                    <a:pt x="2592" y="8697"/>
                    <a:pt x="1398" y="7508"/>
                    <a:pt x="1398" y="6046"/>
                  </a:cubicBezTo>
                  <a:lnTo>
                    <a:pt x="1398" y="3530"/>
                  </a:lnTo>
                  <a:cubicBezTo>
                    <a:pt x="1398" y="2357"/>
                    <a:pt x="2120" y="1921"/>
                    <a:pt x="4061" y="1921"/>
                  </a:cubicBezTo>
                  <a:close/>
                  <a:moveTo>
                    <a:pt x="16147" y="9158"/>
                  </a:moveTo>
                  <a:lnTo>
                    <a:pt x="16147" y="11196"/>
                  </a:lnTo>
                  <a:cubicBezTo>
                    <a:pt x="16147" y="11224"/>
                    <a:pt x="16123" y="11246"/>
                    <a:pt x="16096" y="11246"/>
                  </a:cubicBezTo>
                  <a:lnTo>
                    <a:pt x="11323" y="11246"/>
                  </a:lnTo>
                  <a:cubicBezTo>
                    <a:pt x="11295" y="11246"/>
                    <a:pt x="11272" y="11224"/>
                    <a:pt x="11272" y="11196"/>
                  </a:cubicBezTo>
                  <a:lnTo>
                    <a:pt x="11272" y="9158"/>
                  </a:lnTo>
                  <a:close/>
                  <a:moveTo>
                    <a:pt x="10072" y="9350"/>
                  </a:moveTo>
                  <a:lnTo>
                    <a:pt x="10072" y="10784"/>
                  </a:lnTo>
                  <a:cubicBezTo>
                    <a:pt x="10072" y="10966"/>
                    <a:pt x="10089" y="11144"/>
                    <a:pt x="10120" y="11316"/>
                  </a:cubicBezTo>
                  <a:cubicBezTo>
                    <a:pt x="9935" y="11263"/>
                    <a:pt x="9801" y="11092"/>
                    <a:pt x="9801" y="10891"/>
                  </a:cubicBezTo>
                  <a:lnTo>
                    <a:pt x="9801" y="9759"/>
                  </a:lnTo>
                  <a:cubicBezTo>
                    <a:pt x="9801" y="9576"/>
                    <a:pt x="9913" y="9418"/>
                    <a:pt x="10072" y="9350"/>
                  </a:cubicBezTo>
                  <a:close/>
                  <a:moveTo>
                    <a:pt x="17346" y="9350"/>
                  </a:moveTo>
                  <a:cubicBezTo>
                    <a:pt x="17505" y="9418"/>
                    <a:pt x="17618" y="9575"/>
                    <a:pt x="17618" y="9759"/>
                  </a:cubicBezTo>
                  <a:lnTo>
                    <a:pt x="17618" y="10891"/>
                  </a:lnTo>
                  <a:cubicBezTo>
                    <a:pt x="17618" y="11092"/>
                    <a:pt x="17483" y="11263"/>
                    <a:pt x="17298" y="11316"/>
                  </a:cubicBezTo>
                  <a:cubicBezTo>
                    <a:pt x="17329" y="11144"/>
                    <a:pt x="17346" y="10966"/>
                    <a:pt x="17346" y="10784"/>
                  </a:cubicBezTo>
                  <a:lnTo>
                    <a:pt x="17346" y="9350"/>
                  </a:lnTo>
                  <a:close/>
                  <a:moveTo>
                    <a:pt x="11721" y="5765"/>
                  </a:moveTo>
                  <a:lnTo>
                    <a:pt x="11721" y="7930"/>
                  </a:lnTo>
                  <a:lnTo>
                    <a:pt x="11323" y="7930"/>
                  </a:lnTo>
                  <a:cubicBezTo>
                    <a:pt x="11001" y="7930"/>
                    <a:pt x="10740" y="8191"/>
                    <a:pt x="10740" y="8512"/>
                  </a:cubicBezTo>
                  <a:lnTo>
                    <a:pt x="10740" y="11196"/>
                  </a:lnTo>
                  <a:cubicBezTo>
                    <a:pt x="10740" y="11518"/>
                    <a:pt x="11001" y="11778"/>
                    <a:pt x="11323" y="11778"/>
                  </a:cubicBezTo>
                  <a:lnTo>
                    <a:pt x="11721" y="11778"/>
                  </a:lnTo>
                  <a:lnTo>
                    <a:pt x="11721" y="12845"/>
                  </a:lnTo>
                  <a:cubicBezTo>
                    <a:pt x="11048" y="12404"/>
                    <a:pt x="10604" y="11645"/>
                    <a:pt x="10604" y="10784"/>
                  </a:cubicBezTo>
                  <a:lnTo>
                    <a:pt x="10604" y="7826"/>
                  </a:lnTo>
                  <a:cubicBezTo>
                    <a:pt x="10604" y="6966"/>
                    <a:pt x="11048" y="6207"/>
                    <a:pt x="11721" y="5765"/>
                  </a:cubicBezTo>
                  <a:close/>
                  <a:moveTo>
                    <a:pt x="14831" y="5408"/>
                  </a:moveTo>
                  <a:cubicBezTo>
                    <a:pt x="14945" y="5431"/>
                    <a:pt x="15058" y="5463"/>
                    <a:pt x="15165" y="5501"/>
                  </a:cubicBezTo>
                  <a:lnTo>
                    <a:pt x="15165" y="6150"/>
                  </a:lnTo>
                  <a:cubicBezTo>
                    <a:pt x="15165" y="6297"/>
                    <a:pt x="15285" y="6415"/>
                    <a:pt x="15431" y="6415"/>
                  </a:cubicBezTo>
                  <a:cubicBezTo>
                    <a:pt x="15578" y="6415"/>
                    <a:pt x="15697" y="6295"/>
                    <a:pt x="15697" y="6150"/>
                  </a:cubicBezTo>
                  <a:lnTo>
                    <a:pt x="15697" y="5765"/>
                  </a:lnTo>
                  <a:cubicBezTo>
                    <a:pt x="16370" y="6207"/>
                    <a:pt x="16815" y="6966"/>
                    <a:pt x="16815" y="7826"/>
                  </a:cubicBezTo>
                  <a:lnTo>
                    <a:pt x="16815" y="10784"/>
                  </a:lnTo>
                  <a:cubicBezTo>
                    <a:pt x="16815" y="11645"/>
                    <a:pt x="16370" y="12404"/>
                    <a:pt x="15697" y="12845"/>
                  </a:cubicBezTo>
                  <a:lnTo>
                    <a:pt x="15697" y="11778"/>
                  </a:lnTo>
                  <a:lnTo>
                    <a:pt x="16096" y="11778"/>
                  </a:lnTo>
                  <a:cubicBezTo>
                    <a:pt x="16417" y="11778"/>
                    <a:pt x="16679" y="11518"/>
                    <a:pt x="16679" y="11196"/>
                  </a:cubicBezTo>
                  <a:lnTo>
                    <a:pt x="16679" y="8512"/>
                  </a:lnTo>
                  <a:cubicBezTo>
                    <a:pt x="16679" y="8191"/>
                    <a:pt x="16417" y="7930"/>
                    <a:pt x="16096" y="7930"/>
                  </a:cubicBezTo>
                  <a:lnTo>
                    <a:pt x="15697" y="7930"/>
                  </a:lnTo>
                  <a:lnTo>
                    <a:pt x="15697" y="7603"/>
                  </a:lnTo>
                  <a:cubicBezTo>
                    <a:pt x="15697" y="7456"/>
                    <a:pt x="15578" y="7337"/>
                    <a:pt x="15431" y="7337"/>
                  </a:cubicBezTo>
                  <a:cubicBezTo>
                    <a:pt x="15285" y="7337"/>
                    <a:pt x="15165" y="7456"/>
                    <a:pt x="15165" y="7603"/>
                  </a:cubicBezTo>
                  <a:lnTo>
                    <a:pt x="15165" y="7930"/>
                  </a:lnTo>
                  <a:lnTo>
                    <a:pt x="12253" y="7930"/>
                  </a:lnTo>
                  <a:lnTo>
                    <a:pt x="12253" y="5501"/>
                  </a:lnTo>
                  <a:cubicBezTo>
                    <a:pt x="12361" y="5463"/>
                    <a:pt x="12473" y="5431"/>
                    <a:pt x="12588" y="5408"/>
                  </a:cubicBezTo>
                  <a:lnTo>
                    <a:pt x="12588" y="5822"/>
                  </a:lnTo>
                  <a:cubicBezTo>
                    <a:pt x="12588" y="6066"/>
                    <a:pt x="12787" y="6263"/>
                    <a:pt x="13029" y="6263"/>
                  </a:cubicBezTo>
                  <a:lnTo>
                    <a:pt x="14389" y="6263"/>
                  </a:lnTo>
                  <a:cubicBezTo>
                    <a:pt x="14633" y="6263"/>
                    <a:pt x="14831" y="6066"/>
                    <a:pt x="14831" y="5822"/>
                  </a:cubicBezTo>
                  <a:lnTo>
                    <a:pt x="14831" y="5408"/>
                  </a:lnTo>
                  <a:close/>
                  <a:moveTo>
                    <a:pt x="15165" y="11778"/>
                  </a:moveTo>
                  <a:lnTo>
                    <a:pt x="15165" y="13110"/>
                  </a:lnTo>
                  <a:cubicBezTo>
                    <a:pt x="14907" y="13201"/>
                    <a:pt x="14628" y="13252"/>
                    <a:pt x="14339" y="13252"/>
                  </a:cubicBezTo>
                  <a:lnTo>
                    <a:pt x="13080" y="13252"/>
                  </a:lnTo>
                  <a:cubicBezTo>
                    <a:pt x="12790" y="13252"/>
                    <a:pt x="12511" y="13201"/>
                    <a:pt x="12253" y="13110"/>
                  </a:cubicBezTo>
                  <a:lnTo>
                    <a:pt x="12253" y="11778"/>
                  </a:lnTo>
                  <a:close/>
                  <a:moveTo>
                    <a:pt x="14686" y="13763"/>
                  </a:moveTo>
                  <a:lnTo>
                    <a:pt x="14686" y="14163"/>
                  </a:lnTo>
                  <a:lnTo>
                    <a:pt x="12732" y="14163"/>
                  </a:lnTo>
                  <a:lnTo>
                    <a:pt x="12732" y="13763"/>
                  </a:lnTo>
                  <a:cubicBezTo>
                    <a:pt x="12846" y="13775"/>
                    <a:pt x="12962" y="13784"/>
                    <a:pt x="13080" y="13784"/>
                  </a:cubicBezTo>
                  <a:lnTo>
                    <a:pt x="14339" y="13784"/>
                  </a:lnTo>
                  <a:cubicBezTo>
                    <a:pt x="14456" y="13784"/>
                    <a:pt x="14572" y="13775"/>
                    <a:pt x="14686" y="13763"/>
                  </a:cubicBezTo>
                  <a:close/>
                  <a:moveTo>
                    <a:pt x="16094" y="15780"/>
                  </a:moveTo>
                  <a:cubicBezTo>
                    <a:pt x="16245" y="15780"/>
                    <a:pt x="16368" y="15902"/>
                    <a:pt x="16368" y="16052"/>
                  </a:cubicBezTo>
                  <a:lnTo>
                    <a:pt x="16368" y="16588"/>
                  </a:lnTo>
                  <a:lnTo>
                    <a:pt x="11050" y="16588"/>
                  </a:lnTo>
                  <a:lnTo>
                    <a:pt x="11050" y="16052"/>
                  </a:lnTo>
                  <a:cubicBezTo>
                    <a:pt x="11050" y="15902"/>
                    <a:pt x="11174" y="15780"/>
                    <a:pt x="11324" y="15780"/>
                  </a:cubicBezTo>
                  <a:close/>
                  <a:moveTo>
                    <a:pt x="1965" y="1"/>
                  </a:moveTo>
                  <a:cubicBezTo>
                    <a:pt x="1359" y="1"/>
                    <a:pt x="866" y="491"/>
                    <a:pt x="866" y="1096"/>
                  </a:cubicBezTo>
                  <a:lnTo>
                    <a:pt x="866" y="4485"/>
                  </a:lnTo>
                  <a:cubicBezTo>
                    <a:pt x="369" y="4613"/>
                    <a:pt x="1" y="5062"/>
                    <a:pt x="1" y="5597"/>
                  </a:cubicBezTo>
                  <a:lnTo>
                    <a:pt x="1" y="5693"/>
                  </a:lnTo>
                  <a:cubicBezTo>
                    <a:pt x="1" y="6263"/>
                    <a:pt x="417" y="6736"/>
                    <a:pt x="964" y="6826"/>
                  </a:cubicBezTo>
                  <a:cubicBezTo>
                    <a:pt x="1208" y="7789"/>
                    <a:pt x="1894" y="8579"/>
                    <a:pt x="2794" y="8968"/>
                  </a:cubicBezTo>
                  <a:lnTo>
                    <a:pt x="2794" y="9309"/>
                  </a:lnTo>
                  <a:lnTo>
                    <a:pt x="1198" y="9309"/>
                  </a:lnTo>
                  <a:cubicBezTo>
                    <a:pt x="577" y="9309"/>
                    <a:pt x="70" y="9813"/>
                    <a:pt x="70" y="10433"/>
                  </a:cubicBezTo>
                  <a:lnTo>
                    <a:pt x="70" y="11353"/>
                  </a:lnTo>
                  <a:cubicBezTo>
                    <a:pt x="70" y="11549"/>
                    <a:pt x="229" y="11708"/>
                    <a:pt x="426" y="11708"/>
                  </a:cubicBezTo>
                  <a:lnTo>
                    <a:pt x="4913" y="11708"/>
                  </a:lnTo>
                  <a:cubicBezTo>
                    <a:pt x="5060" y="11708"/>
                    <a:pt x="5179" y="11589"/>
                    <a:pt x="5179" y="11443"/>
                  </a:cubicBezTo>
                  <a:cubicBezTo>
                    <a:pt x="5179" y="11296"/>
                    <a:pt x="5060" y="11177"/>
                    <a:pt x="4913" y="11177"/>
                  </a:cubicBezTo>
                  <a:lnTo>
                    <a:pt x="602" y="11177"/>
                  </a:lnTo>
                  <a:lnTo>
                    <a:pt x="602" y="10433"/>
                  </a:lnTo>
                  <a:cubicBezTo>
                    <a:pt x="602" y="10107"/>
                    <a:pt x="869" y="9841"/>
                    <a:pt x="1198" y="9841"/>
                  </a:cubicBezTo>
                  <a:lnTo>
                    <a:pt x="3060" y="9841"/>
                  </a:lnTo>
                  <a:cubicBezTo>
                    <a:pt x="3207" y="9841"/>
                    <a:pt x="3326" y="9722"/>
                    <a:pt x="3326" y="9575"/>
                  </a:cubicBezTo>
                  <a:lnTo>
                    <a:pt x="3326" y="9144"/>
                  </a:lnTo>
                  <a:cubicBezTo>
                    <a:pt x="3562" y="9200"/>
                    <a:pt x="3808" y="9229"/>
                    <a:pt x="4061" y="9229"/>
                  </a:cubicBezTo>
                  <a:lnTo>
                    <a:pt x="4093" y="9229"/>
                  </a:lnTo>
                  <a:cubicBezTo>
                    <a:pt x="4346" y="9229"/>
                    <a:pt x="4592" y="9200"/>
                    <a:pt x="4828" y="9144"/>
                  </a:cubicBezTo>
                  <a:lnTo>
                    <a:pt x="4828" y="9575"/>
                  </a:lnTo>
                  <a:cubicBezTo>
                    <a:pt x="4828" y="9722"/>
                    <a:pt x="4947" y="9841"/>
                    <a:pt x="5094" y="9841"/>
                  </a:cubicBezTo>
                  <a:lnTo>
                    <a:pt x="6957" y="9841"/>
                  </a:lnTo>
                  <a:cubicBezTo>
                    <a:pt x="7285" y="9841"/>
                    <a:pt x="7552" y="10107"/>
                    <a:pt x="7552" y="10433"/>
                  </a:cubicBezTo>
                  <a:lnTo>
                    <a:pt x="7552" y="11177"/>
                  </a:lnTo>
                  <a:lnTo>
                    <a:pt x="6437" y="11177"/>
                  </a:lnTo>
                  <a:cubicBezTo>
                    <a:pt x="6290" y="11177"/>
                    <a:pt x="6171" y="11296"/>
                    <a:pt x="6171" y="11443"/>
                  </a:cubicBezTo>
                  <a:cubicBezTo>
                    <a:pt x="6171" y="11589"/>
                    <a:pt x="6290" y="11708"/>
                    <a:pt x="6437" y="11708"/>
                  </a:cubicBezTo>
                  <a:lnTo>
                    <a:pt x="7729" y="11708"/>
                  </a:lnTo>
                  <a:cubicBezTo>
                    <a:pt x="7925" y="11708"/>
                    <a:pt x="8084" y="11549"/>
                    <a:pt x="8084" y="11353"/>
                  </a:cubicBezTo>
                  <a:lnTo>
                    <a:pt x="8084" y="10433"/>
                  </a:lnTo>
                  <a:cubicBezTo>
                    <a:pt x="8084" y="9813"/>
                    <a:pt x="7578" y="9309"/>
                    <a:pt x="6957" y="9309"/>
                  </a:cubicBezTo>
                  <a:lnTo>
                    <a:pt x="5360" y="9309"/>
                  </a:lnTo>
                  <a:lnTo>
                    <a:pt x="5360" y="8968"/>
                  </a:lnTo>
                  <a:cubicBezTo>
                    <a:pt x="6260" y="8579"/>
                    <a:pt x="6946" y="7789"/>
                    <a:pt x="7191" y="6826"/>
                  </a:cubicBezTo>
                  <a:cubicBezTo>
                    <a:pt x="7737" y="6736"/>
                    <a:pt x="8154" y="6263"/>
                    <a:pt x="8154" y="5693"/>
                  </a:cubicBezTo>
                  <a:lnTo>
                    <a:pt x="8154" y="5597"/>
                  </a:lnTo>
                  <a:cubicBezTo>
                    <a:pt x="8154" y="5062"/>
                    <a:pt x="7785" y="4613"/>
                    <a:pt x="7288" y="4485"/>
                  </a:cubicBezTo>
                  <a:lnTo>
                    <a:pt x="7288" y="3710"/>
                  </a:lnTo>
                  <a:lnTo>
                    <a:pt x="7626" y="3710"/>
                  </a:lnTo>
                  <a:cubicBezTo>
                    <a:pt x="7870" y="3710"/>
                    <a:pt x="8069" y="3512"/>
                    <a:pt x="8069" y="3268"/>
                  </a:cubicBezTo>
                  <a:lnTo>
                    <a:pt x="8069" y="3175"/>
                  </a:lnTo>
                  <a:lnTo>
                    <a:pt x="8459" y="3175"/>
                  </a:lnTo>
                  <a:lnTo>
                    <a:pt x="8459" y="7721"/>
                  </a:lnTo>
                  <a:cubicBezTo>
                    <a:pt x="8459" y="7965"/>
                    <a:pt x="8657" y="8163"/>
                    <a:pt x="8901" y="8163"/>
                  </a:cubicBezTo>
                  <a:lnTo>
                    <a:pt x="9277" y="8163"/>
                  </a:lnTo>
                  <a:lnTo>
                    <a:pt x="9277" y="8342"/>
                  </a:lnTo>
                  <a:cubicBezTo>
                    <a:pt x="9277" y="8586"/>
                    <a:pt x="9476" y="8784"/>
                    <a:pt x="9721" y="8784"/>
                  </a:cubicBezTo>
                  <a:lnTo>
                    <a:pt x="10072" y="8784"/>
                  </a:lnTo>
                  <a:lnTo>
                    <a:pt x="10072" y="8800"/>
                  </a:lnTo>
                  <a:cubicBezTo>
                    <a:pt x="9616" y="8881"/>
                    <a:pt x="9268" y="9280"/>
                    <a:pt x="9268" y="9759"/>
                  </a:cubicBezTo>
                  <a:lnTo>
                    <a:pt x="9268" y="10891"/>
                  </a:lnTo>
                  <a:cubicBezTo>
                    <a:pt x="9268" y="11428"/>
                    <a:pt x="9705" y="11866"/>
                    <a:pt x="10243" y="11866"/>
                  </a:cubicBezTo>
                  <a:lnTo>
                    <a:pt x="10275" y="11866"/>
                  </a:lnTo>
                  <a:cubicBezTo>
                    <a:pt x="10607" y="12718"/>
                    <a:pt x="11317" y="13382"/>
                    <a:pt x="12200" y="13652"/>
                  </a:cubicBezTo>
                  <a:lnTo>
                    <a:pt x="12200" y="14163"/>
                  </a:lnTo>
                  <a:lnTo>
                    <a:pt x="10324" y="14163"/>
                  </a:lnTo>
                  <a:cubicBezTo>
                    <a:pt x="9755" y="14163"/>
                    <a:pt x="9291" y="14624"/>
                    <a:pt x="9291" y="15193"/>
                  </a:cubicBezTo>
                  <a:lnTo>
                    <a:pt x="9291" y="16852"/>
                  </a:lnTo>
                  <a:cubicBezTo>
                    <a:pt x="9291" y="17000"/>
                    <a:pt x="9411" y="17118"/>
                    <a:pt x="9557" y="17118"/>
                  </a:cubicBezTo>
                  <a:lnTo>
                    <a:pt x="17860" y="17118"/>
                  </a:lnTo>
                  <a:cubicBezTo>
                    <a:pt x="18008" y="17118"/>
                    <a:pt x="18126" y="16999"/>
                    <a:pt x="18126" y="16852"/>
                  </a:cubicBezTo>
                  <a:lnTo>
                    <a:pt x="18126" y="15193"/>
                  </a:lnTo>
                  <a:cubicBezTo>
                    <a:pt x="18126" y="14625"/>
                    <a:pt x="17663" y="14163"/>
                    <a:pt x="17094" y="14163"/>
                  </a:cubicBezTo>
                  <a:lnTo>
                    <a:pt x="16788" y="14163"/>
                  </a:lnTo>
                  <a:cubicBezTo>
                    <a:pt x="16641" y="14163"/>
                    <a:pt x="16522" y="14281"/>
                    <a:pt x="16522" y="14428"/>
                  </a:cubicBezTo>
                  <a:cubicBezTo>
                    <a:pt x="16522" y="14575"/>
                    <a:pt x="16641" y="14694"/>
                    <a:pt x="16788" y="14694"/>
                  </a:cubicBezTo>
                  <a:lnTo>
                    <a:pt x="17094" y="14694"/>
                  </a:lnTo>
                  <a:cubicBezTo>
                    <a:pt x="17370" y="14694"/>
                    <a:pt x="17594" y="14918"/>
                    <a:pt x="17594" y="15193"/>
                  </a:cubicBezTo>
                  <a:lnTo>
                    <a:pt x="17594" y="16587"/>
                  </a:lnTo>
                  <a:lnTo>
                    <a:pt x="16899" y="16587"/>
                  </a:lnTo>
                  <a:lnTo>
                    <a:pt x="16899" y="16052"/>
                  </a:lnTo>
                  <a:cubicBezTo>
                    <a:pt x="16899" y="15608"/>
                    <a:pt x="16537" y="15248"/>
                    <a:pt x="16094" y="15248"/>
                  </a:cubicBezTo>
                  <a:lnTo>
                    <a:pt x="11324" y="15248"/>
                  </a:lnTo>
                  <a:cubicBezTo>
                    <a:pt x="10880" y="15248"/>
                    <a:pt x="10518" y="15608"/>
                    <a:pt x="10518" y="16052"/>
                  </a:cubicBezTo>
                  <a:lnTo>
                    <a:pt x="10518" y="16587"/>
                  </a:lnTo>
                  <a:lnTo>
                    <a:pt x="9823" y="16587"/>
                  </a:lnTo>
                  <a:lnTo>
                    <a:pt x="9823" y="15193"/>
                  </a:lnTo>
                  <a:cubicBezTo>
                    <a:pt x="9823" y="14918"/>
                    <a:pt x="10048" y="14694"/>
                    <a:pt x="10324" y="14694"/>
                  </a:cubicBezTo>
                  <a:lnTo>
                    <a:pt x="15406" y="14694"/>
                  </a:lnTo>
                  <a:cubicBezTo>
                    <a:pt x="15553" y="14694"/>
                    <a:pt x="15672" y="14575"/>
                    <a:pt x="15672" y="14428"/>
                  </a:cubicBezTo>
                  <a:cubicBezTo>
                    <a:pt x="15672" y="14281"/>
                    <a:pt x="15553" y="14163"/>
                    <a:pt x="15406" y="14163"/>
                  </a:cubicBezTo>
                  <a:lnTo>
                    <a:pt x="15218" y="14163"/>
                  </a:lnTo>
                  <a:lnTo>
                    <a:pt x="15218" y="13652"/>
                  </a:lnTo>
                  <a:cubicBezTo>
                    <a:pt x="16101" y="13383"/>
                    <a:pt x="16811" y="12718"/>
                    <a:pt x="17143" y="11866"/>
                  </a:cubicBezTo>
                  <a:lnTo>
                    <a:pt x="17175" y="11866"/>
                  </a:lnTo>
                  <a:cubicBezTo>
                    <a:pt x="17712" y="11866"/>
                    <a:pt x="18149" y="11428"/>
                    <a:pt x="18149" y="10891"/>
                  </a:cubicBezTo>
                  <a:lnTo>
                    <a:pt x="18149" y="9759"/>
                  </a:lnTo>
                  <a:cubicBezTo>
                    <a:pt x="18149" y="9280"/>
                    <a:pt x="17802" y="8881"/>
                    <a:pt x="17346" y="8800"/>
                  </a:cubicBezTo>
                  <a:lnTo>
                    <a:pt x="17346" y="7826"/>
                  </a:lnTo>
                  <a:cubicBezTo>
                    <a:pt x="17346" y="6173"/>
                    <a:pt x="15997" y="4827"/>
                    <a:pt x="14338" y="4827"/>
                  </a:cubicBezTo>
                  <a:lnTo>
                    <a:pt x="13080" y="4827"/>
                  </a:lnTo>
                  <a:cubicBezTo>
                    <a:pt x="11660" y="4827"/>
                    <a:pt x="10468" y="5813"/>
                    <a:pt x="10153" y="7134"/>
                  </a:cubicBezTo>
                  <a:lnTo>
                    <a:pt x="9721" y="7134"/>
                  </a:lnTo>
                  <a:cubicBezTo>
                    <a:pt x="9476" y="7134"/>
                    <a:pt x="9278" y="7334"/>
                    <a:pt x="9278" y="7578"/>
                  </a:cubicBezTo>
                  <a:lnTo>
                    <a:pt x="9278" y="7631"/>
                  </a:lnTo>
                  <a:lnTo>
                    <a:pt x="8991" y="7631"/>
                  </a:lnTo>
                  <a:lnTo>
                    <a:pt x="8991" y="3087"/>
                  </a:lnTo>
                  <a:cubicBezTo>
                    <a:pt x="8991" y="2843"/>
                    <a:pt x="8791" y="2643"/>
                    <a:pt x="8547" y="2643"/>
                  </a:cubicBezTo>
                  <a:lnTo>
                    <a:pt x="8069" y="2643"/>
                  </a:lnTo>
                  <a:lnTo>
                    <a:pt x="8069" y="2503"/>
                  </a:lnTo>
                  <a:cubicBezTo>
                    <a:pt x="8069" y="2258"/>
                    <a:pt x="7870" y="2060"/>
                    <a:pt x="7626" y="2060"/>
                  </a:cubicBezTo>
                  <a:lnTo>
                    <a:pt x="7287" y="2060"/>
                  </a:lnTo>
                  <a:cubicBezTo>
                    <a:pt x="7275" y="1120"/>
                    <a:pt x="6505" y="359"/>
                    <a:pt x="5558" y="359"/>
                  </a:cubicBezTo>
                  <a:cubicBezTo>
                    <a:pt x="5386" y="359"/>
                    <a:pt x="5214" y="386"/>
                    <a:pt x="5049" y="437"/>
                  </a:cubicBezTo>
                  <a:cubicBezTo>
                    <a:pt x="4849" y="172"/>
                    <a:pt x="4529" y="1"/>
                    <a:pt x="4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808" name="Google Shape;1808;p51"/>
            <p:cNvSpPr/>
            <p:nvPr/>
          </p:nvSpPr>
          <p:spPr>
            <a:xfrm>
              <a:off x="4384911" y="2616752"/>
              <a:ext cx="63980" cy="42852"/>
            </a:xfrm>
            <a:custGeom>
              <a:avLst/>
              <a:gdLst/>
              <a:ahLst/>
              <a:cxnLst/>
              <a:rect l="l" t="t" r="r" b="b"/>
              <a:pathLst>
                <a:path w="1929" h="1292" extrusionOk="0">
                  <a:moveTo>
                    <a:pt x="1396" y="533"/>
                  </a:moveTo>
                  <a:lnTo>
                    <a:pt x="1396" y="760"/>
                  </a:lnTo>
                  <a:lnTo>
                    <a:pt x="532" y="760"/>
                  </a:lnTo>
                  <a:lnTo>
                    <a:pt x="532" y="533"/>
                  </a:lnTo>
                  <a:close/>
                  <a:moveTo>
                    <a:pt x="373" y="1"/>
                  </a:moveTo>
                  <a:cubicBezTo>
                    <a:pt x="167" y="1"/>
                    <a:pt x="1" y="168"/>
                    <a:pt x="1" y="373"/>
                  </a:cubicBezTo>
                  <a:lnTo>
                    <a:pt x="1" y="920"/>
                  </a:lnTo>
                  <a:cubicBezTo>
                    <a:pt x="1" y="1125"/>
                    <a:pt x="167" y="1292"/>
                    <a:pt x="373" y="1292"/>
                  </a:cubicBezTo>
                  <a:lnTo>
                    <a:pt x="1556" y="1292"/>
                  </a:lnTo>
                  <a:cubicBezTo>
                    <a:pt x="1762" y="1292"/>
                    <a:pt x="1928" y="1125"/>
                    <a:pt x="1928" y="920"/>
                  </a:cubicBezTo>
                  <a:lnTo>
                    <a:pt x="1928" y="373"/>
                  </a:lnTo>
                  <a:cubicBezTo>
                    <a:pt x="1928" y="168"/>
                    <a:pt x="1762" y="1"/>
                    <a:pt x="15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809" name="Google Shape;1809;p51"/>
            <p:cNvSpPr/>
            <p:nvPr/>
          </p:nvSpPr>
          <p:spPr>
            <a:xfrm>
              <a:off x="4465077" y="2616752"/>
              <a:ext cx="64013" cy="42852"/>
            </a:xfrm>
            <a:custGeom>
              <a:avLst/>
              <a:gdLst/>
              <a:ahLst/>
              <a:cxnLst/>
              <a:rect l="l" t="t" r="r" b="b"/>
              <a:pathLst>
                <a:path w="1930" h="1292" extrusionOk="0">
                  <a:moveTo>
                    <a:pt x="1397" y="533"/>
                  </a:moveTo>
                  <a:lnTo>
                    <a:pt x="1397" y="760"/>
                  </a:lnTo>
                  <a:lnTo>
                    <a:pt x="533" y="760"/>
                  </a:lnTo>
                  <a:lnTo>
                    <a:pt x="533" y="533"/>
                  </a:lnTo>
                  <a:close/>
                  <a:moveTo>
                    <a:pt x="373" y="1"/>
                  </a:moveTo>
                  <a:cubicBezTo>
                    <a:pt x="167" y="1"/>
                    <a:pt x="1" y="168"/>
                    <a:pt x="1" y="373"/>
                  </a:cubicBezTo>
                  <a:lnTo>
                    <a:pt x="1" y="920"/>
                  </a:lnTo>
                  <a:cubicBezTo>
                    <a:pt x="1" y="1125"/>
                    <a:pt x="167" y="1292"/>
                    <a:pt x="373" y="1292"/>
                  </a:cubicBezTo>
                  <a:lnTo>
                    <a:pt x="1556" y="1292"/>
                  </a:lnTo>
                  <a:cubicBezTo>
                    <a:pt x="1762" y="1292"/>
                    <a:pt x="1929" y="1125"/>
                    <a:pt x="1929" y="920"/>
                  </a:cubicBezTo>
                  <a:lnTo>
                    <a:pt x="1929" y="373"/>
                  </a:lnTo>
                  <a:cubicBezTo>
                    <a:pt x="1929" y="168"/>
                    <a:pt x="1762" y="1"/>
                    <a:pt x="15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810" name="Google Shape;1810;p51"/>
            <p:cNvSpPr/>
            <p:nvPr/>
          </p:nvSpPr>
          <p:spPr>
            <a:xfrm>
              <a:off x="4376221" y="2833567"/>
              <a:ext cx="45506" cy="17645"/>
            </a:xfrm>
            <a:custGeom>
              <a:avLst/>
              <a:gdLst/>
              <a:ahLst/>
              <a:cxnLst/>
              <a:rect l="l" t="t" r="r" b="b"/>
              <a:pathLst>
                <a:path w="1372" h="532" extrusionOk="0">
                  <a:moveTo>
                    <a:pt x="266" y="0"/>
                  </a:moveTo>
                  <a:cubicBezTo>
                    <a:pt x="119" y="0"/>
                    <a:pt x="0" y="118"/>
                    <a:pt x="0" y="266"/>
                  </a:cubicBezTo>
                  <a:cubicBezTo>
                    <a:pt x="0" y="413"/>
                    <a:pt x="119" y="531"/>
                    <a:pt x="266" y="531"/>
                  </a:cubicBezTo>
                  <a:lnTo>
                    <a:pt x="1106" y="531"/>
                  </a:lnTo>
                  <a:cubicBezTo>
                    <a:pt x="1253" y="531"/>
                    <a:pt x="1372" y="412"/>
                    <a:pt x="1372" y="266"/>
                  </a:cubicBezTo>
                  <a:cubicBezTo>
                    <a:pt x="1372" y="118"/>
                    <a:pt x="1253" y="0"/>
                    <a:pt x="1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811" name="Google Shape;1811;p51"/>
            <p:cNvSpPr/>
            <p:nvPr/>
          </p:nvSpPr>
          <p:spPr>
            <a:xfrm>
              <a:off x="4466801" y="2833567"/>
              <a:ext cx="17678" cy="17678"/>
            </a:xfrm>
            <a:custGeom>
              <a:avLst/>
              <a:gdLst/>
              <a:ahLst/>
              <a:cxnLst/>
              <a:rect l="l" t="t" r="r" b="b"/>
              <a:pathLst>
                <a:path w="533" h="533" extrusionOk="0">
                  <a:moveTo>
                    <a:pt x="266" y="0"/>
                  </a:moveTo>
                  <a:cubicBezTo>
                    <a:pt x="195" y="0"/>
                    <a:pt x="128" y="28"/>
                    <a:pt x="78" y="77"/>
                  </a:cubicBezTo>
                  <a:cubicBezTo>
                    <a:pt x="28" y="128"/>
                    <a:pt x="0" y="195"/>
                    <a:pt x="0" y="265"/>
                  </a:cubicBezTo>
                  <a:cubicBezTo>
                    <a:pt x="0" y="336"/>
                    <a:pt x="28" y="404"/>
                    <a:pt x="78" y="454"/>
                  </a:cubicBezTo>
                  <a:cubicBezTo>
                    <a:pt x="128" y="503"/>
                    <a:pt x="195" y="532"/>
                    <a:pt x="266" y="532"/>
                  </a:cubicBezTo>
                  <a:cubicBezTo>
                    <a:pt x="336" y="532"/>
                    <a:pt x="404" y="503"/>
                    <a:pt x="454" y="454"/>
                  </a:cubicBezTo>
                  <a:cubicBezTo>
                    <a:pt x="503" y="404"/>
                    <a:pt x="532" y="336"/>
                    <a:pt x="532" y="265"/>
                  </a:cubicBezTo>
                  <a:cubicBezTo>
                    <a:pt x="532" y="195"/>
                    <a:pt x="503" y="128"/>
                    <a:pt x="454" y="77"/>
                  </a:cubicBezTo>
                  <a:cubicBezTo>
                    <a:pt x="404" y="28"/>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812" name="Google Shape;1812;p51"/>
            <p:cNvSpPr/>
            <p:nvPr/>
          </p:nvSpPr>
          <p:spPr>
            <a:xfrm>
              <a:off x="4492340" y="2833567"/>
              <a:ext cx="17678" cy="17678"/>
            </a:xfrm>
            <a:custGeom>
              <a:avLst/>
              <a:gdLst/>
              <a:ahLst/>
              <a:cxnLst/>
              <a:rect l="l" t="t" r="r" b="b"/>
              <a:pathLst>
                <a:path w="533" h="533" extrusionOk="0">
                  <a:moveTo>
                    <a:pt x="266" y="0"/>
                  </a:moveTo>
                  <a:cubicBezTo>
                    <a:pt x="195" y="0"/>
                    <a:pt x="128" y="28"/>
                    <a:pt x="77" y="77"/>
                  </a:cubicBezTo>
                  <a:cubicBezTo>
                    <a:pt x="29" y="128"/>
                    <a:pt x="0" y="195"/>
                    <a:pt x="0" y="265"/>
                  </a:cubicBezTo>
                  <a:cubicBezTo>
                    <a:pt x="0" y="336"/>
                    <a:pt x="29" y="404"/>
                    <a:pt x="77" y="454"/>
                  </a:cubicBezTo>
                  <a:cubicBezTo>
                    <a:pt x="128" y="503"/>
                    <a:pt x="195" y="532"/>
                    <a:pt x="266" y="532"/>
                  </a:cubicBezTo>
                  <a:cubicBezTo>
                    <a:pt x="336" y="532"/>
                    <a:pt x="404" y="503"/>
                    <a:pt x="454" y="454"/>
                  </a:cubicBezTo>
                  <a:cubicBezTo>
                    <a:pt x="503" y="404"/>
                    <a:pt x="532" y="336"/>
                    <a:pt x="532" y="265"/>
                  </a:cubicBezTo>
                  <a:cubicBezTo>
                    <a:pt x="532" y="195"/>
                    <a:pt x="503" y="128"/>
                    <a:pt x="454" y="77"/>
                  </a:cubicBezTo>
                  <a:cubicBezTo>
                    <a:pt x="404" y="28"/>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813" name="Google Shape;1813;p51"/>
            <p:cNvSpPr/>
            <p:nvPr/>
          </p:nvSpPr>
          <p:spPr>
            <a:xfrm>
              <a:off x="4517879" y="2833567"/>
              <a:ext cx="17678" cy="17678"/>
            </a:xfrm>
            <a:custGeom>
              <a:avLst/>
              <a:gdLst/>
              <a:ahLst/>
              <a:cxnLst/>
              <a:rect l="l" t="t" r="r" b="b"/>
              <a:pathLst>
                <a:path w="533" h="533" extrusionOk="0">
                  <a:moveTo>
                    <a:pt x="266" y="0"/>
                  </a:moveTo>
                  <a:cubicBezTo>
                    <a:pt x="195" y="0"/>
                    <a:pt x="128" y="28"/>
                    <a:pt x="77" y="77"/>
                  </a:cubicBezTo>
                  <a:cubicBezTo>
                    <a:pt x="29" y="128"/>
                    <a:pt x="0" y="195"/>
                    <a:pt x="0" y="265"/>
                  </a:cubicBezTo>
                  <a:cubicBezTo>
                    <a:pt x="0" y="336"/>
                    <a:pt x="29" y="404"/>
                    <a:pt x="77" y="454"/>
                  </a:cubicBezTo>
                  <a:cubicBezTo>
                    <a:pt x="128" y="503"/>
                    <a:pt x="195" y="532"/>
                    <a:pt x="266" y="532"/>
                  </a:cubicBezTo>
                  <a:cubicBezTo>
                    <a:pt x="336" y="532"/>
                    <a:pt x="405" y="503"/>
                    <a:pt x="454" y="454"/>
                  </a:cubicBezTo>
                  <a:cubicBezTo>
                    <a:pt x="503" y="404"/>
                    <a:pt x="532" y="336"/>
                    <a:pt x="532" y="265"/>
                  </a:cubicBezTo>
                  <a:cubicBezTo>
                    <a:pt x="532" y="195"/>
                    <a:pt x="503" y="128"/>
                    <a:pt x="454" y="77"/>
                  </a:cubicBezTo>
                  <a:cubicBezTo>
                    <a:pt x="405" y="28"/>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814" name="Google Shape;1814;p51"/>
            <p:cNvSpPr/>
            <p:nvPr/>
          </p:nvSpPr>
          <p:spPr>
            <a:xfrm>
              <a:off x="4422622" y="2534894"/>
              <a:ext cx="17645" cy="17678"/>
            </a:xfrm>
            <a:custGeom>
              <a:avLst/>
              <a:gdLst/>
              <a:ahLst/>
              <a:cxnLst/>
              <a:rect l="l" t="t" r="r" b="b"/>
              <a:pathLst>
                <a:path w="532" h="533" extrusionOk="0">
                  <a:moveTo>
                    <a:pt x="265" y="1"/>
                  </a:moveTo>
                  <a:cubicBezTo>
                    <a:pt x="197" y="1"/>
                    <a:pt x="127" y="29"/>
                    <a:pt x="79" y="79"/>
                  </a:cubicBezTo>
                  <a:cubicBezTo>
                    <a:pt x="28" y="128"/>
                    <a:pt x="1" y="197"/>
                    <a:pt x="1" y="267"/>
                  </a:cubicBezTo>
                  <a:cubicBezTo>
                    <a:pt x="1" y="336"/>
                    <a:pt x="28" y="405"/>
                    <a:pt x="79" y="455"/>
                  </a:cubicBezTo>
                  <a:cubicBezTo>
                    <a:pt x="127" y="504"/>
                    <a:pt x="196" y="533"/>
                    <a:pt x="265" y="533"/>
                  </a:cubicBezTo>
                  <a:cubicBezTo>
                    <a:pt x="336" y="533"/>
                    <a:pt x="404" y="504"/>
                    <a:pt x="453" y="455"/>
                  </a:cubicBezTo>
                  <a:cubicBezTo>
                    <a:pt x="504" y="405"/>
                    <a:pt x="531" y="336"/>
                    <a:pt x="531" y="267"/>
                  </a:cubicBezTo>
                  <a:cubicBezTo>
                    <a:pt x="531" y="197"/>
                    <a:pt x="504" y="128"/>
                    <a:pt x="453" y="79"/>
                  </a:cubicBezTo>
                  <a:cubicBezTo>
                    <a:pt x="404" y="29"/>
                    <a:pt x="336" y="1"/>
                    <a:pt x="2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815" name="Google Shape;1815;p51"/>
            <p:cNvSpPr/>
            <p:nvPr/>
          </p:nvSpPr>
          <p:spPr>
            <a:xfrm>
              <a:off x="4448161" y="2534894"/>
              <a:ext cx="17678" cy="17678"/>
            </a:xfrm>
            <a:custGeom>
              <a:avLst/>
              <a:gdLst/>
              <a:ahLst/>
              <a:cxnLst/>
              <a:rect l="l" t="t" r="r" b="b"/>
              <a:pathLst>
                <a:path w="533" h="533" extrusionOk="0">
                  <a:moveTo>
                    <a:pt x="267" y="1"/>
                  </a:moveTo>
                  <a:cubicBezTo>
                    <a:pt x="196" y="1"/>
                    <a:pt x="128" y="29"/>
                    <a:pt x="78" y="79"/>
                  </a:cubicBezTo>
                  <a:cubicBezTo>
                    <a:pt x="28" y="128"/>
                    <a:pt x="1" y="197"/>
                    <a:pt x="1" y="267"/>
                  </a:cubicBezTo>
                  <a:cubicBezTo>
                    <a:pt x="1" y="336"/>
                    <a:pt x="28" y="405"/>
                    <a:pt x="78" y="455"/>
                  </a:cubicBezTo>
                  <a:cubicBezTo>
                    <a:pt x="128" y="504"/>
                    <a:pt x="196" y="533"/>
                    <a:pt x="267" y="533"/>
                  </a:cubicBezTo>
                  <a:cubicBezTo>
                    <a:pt x="336" y="533"/>
                    <a:pt x="405" y="504"/>
                    <a:pt x="454" y="455"/>
                  </a:cubicBezTo>
                  <a:cubicBezTo>
                    <a:pt x="504" y="405"/>
                    <a:pt x="532" y="336"/>
                    <a:pt x="532" y="267"/>
                  </a:cubicBezTo>
                  <a:cubicBezTo>
                    <a:pt x="532" y="197"/>
                    <a:pt x="504" y="128"/>
                    <a:pt x="454" y="79"/>
                  </a:cubicBezTo>
                  <a:cubicBezTo>
                    <a:pt x="404" y="29"/>
                    <a:pt x="336"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816" name="Google Shape;1816;p51"/>
            <p:cNvSpPr/>
            <p:nvPr/>
          </p:nvSpPr>
          <p:spPr>
            <a:xfrm>
              <a:off x="4473700" y="2534894"/>
              <a:ext cx="17678" cy="17678"/>
            </a:xfrm>
            <a:custGeom>
              <a:avLst/>
              <a:gdLst/>
              <a:ahLst/>
              <a:cxnLst/>
              <a:rect l="l" t="t" r="r" b="b"/>
              <a:pathLst>
                <a:path w="533" h="533" extrusionOk="0">
                  <a:moveTo>
                    <a:pt x="267" y="1"/>
                  </a:moveTo>
                  <a:cubicBezTo>
                    <a:pt x="197" y="1"/>
                    <a:pt x="128" y="29"/>
                    <a:pt x="79" y="79"/>
                  </a:cubicBezTo>
                  <a:cubicBezTo>
                    <a:pt x="29" y="128"/>
                    <a:pt x="1" y="197"/>
                    <a:pt x="1" y="267"/>
                  </a:cubicBezTo>
                  <a:cubicBezTo>
                    <a:pt x="1" y="336"/>
                    <a:pt x="29" y="405"/>
                    <a:pt x="79" y="455"/>
                  </a:cubicBezTo>
                  <a:cubicBezTo>
                    <a:pt x="128" y="504"/>
                    <a:pt x="197" y="533"/>
                    <a:pt x="267" y="533"/>
                  </a:cubicBezTo>
                  <a:cubicBezTo>
                    <a:pt x="336" y="533"/>
                    <a:pt x="404" y="504"/>
                    <a:pt x="455" y="455"/>
                  </a:cubicBezTo>
                  <a:cubicBezTo>
                    <a:pt x="504" y="405"/>
                    <a:pt x="533" y="336"/>
                    <a:pt x="533" y="267"/>
                  </a:cubicBezTo>
                  <a:cubicBezTo>
                    <a:pt x="533" y="197"/>
                    <a:pt x="504" y="128"/>
                    <a:pt x="455" y="79"/>
                  </a:cubicBezTo>
                  <a:cubicBezTo>
                    <a:pt x="405" y="29"/>
                    <a:pt x="336"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817" name="Google Shape;1817;p51"/>
            <p:cNvSpPr/>
            <p:nvPr/>
          </p:nvSpPr>
          <p:spPr>
            <a:xfrm>
              <a:off x="4418543" y="2700433"/>
              <a:ext cx="76882" cy="17645"/>
            </a:xfrm>
            <a:custGeom>
              <a:avLst/>
              <a:gdLst/>
              <a:ahLst/>
              <a:cxnLst/>
              <a:rect l="l" t="t" r="r" b="b"/>
              <a:pathLst>
                <a:path w="2318" h="532" extrusionOk="0">
                  <a:moveTo>
                    <a:pt x="266" y="1"/>
                  </a:moveTo>
                  <a:cubicBezTo>
                    <a:pt x="119" y="1"/>
                    <a:pt x="0" y="120"/>
                    <a:pt x="0" y="267"/>
                  </a:cubicBezTo>
                  <a:cubicBezTo>
                    <a:pt x="0" y="412"/>
                    <a:pt x="119" y="532"/>
                    <a:pt x="266" y="532"/>
                  </a:cubicBezTo>
                  <a:lnTo>
                    <a:pt x="2052" y="532"/>
                  </a:lnTo>
                  <a:cubicBezTo>
                    <a:pt x="2199" y="532"/>
                    <a:pt x="2318" y="412"/>
                    <a:pt x="2318" y="267"/>
                  </a:cubicBezTo>
                  <a:cubicBezTo>
                    <a:pt x="2318" y="120"/>
                    <a:pt x="2199" y="1"/>
                    <a:pt x="20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818" name="Google Shape;1818;p51"/>
            <p:cNvSpPr/>
            <p:nvPr/>
          </p:nvSpPr>
          <p:spPr>
            <a:xfrm>
              <a:off x="4418543" y="2721262"/>
              <a:ext cx="76882" cy="17645"/>
            </a:xfrm>
            <a:custGeom>
              <a:avLst/>
              <a:gdLst/>
              <a:ahLst/>
              <a:cxnLst/>
              <a:rect l="l" t="t" r="r" b="b"/>
              <a:pathLst>
                <a:path w="2318" h="532" extrusionOk="0">
                  <a:moveTo>
                    <a:pt x="266" y="0"/>
                  </a:moveTo>
                  <a:cubicBezTo>
                    <a:pt x="119" y="0"/>
                    <a:pt x="0" y="119"/>
                    <a:pt x="0" y="266"/>
                  </a:cubicBezTo>
                  <a:cubicBezTo>
                    <a:pt x="0" y="413"/>
                    <a:pt x="119" y="532"/>
                    <a:pt x="266" y="532"/>
                  </a:cubicBezTo>
                  <a:lnTo>
                    <a:pt x="2052" y="532"/>
                  </a:lnTo>
                  <a:cubicBezTo>
                    <a:pt x="2199" y="532"/>
                    <a:pt x="2318" y="413"/>
                    <a:pt x="2318" y="266"/>
                  </a:cubicBezTo>
                  <a:cubicBezTo>
                    <a:pt x="2318" y="119"/>
                    <a:pt x="2199" y="0"/>
                    <a:pt x="20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cxnSp>
        <p:nvCxnSpPr>
          <p:cNvPr id="1819" name="Google Shape;1819;p51"/>
          <p:cNvCxnSpPr>
            <a:endCxn id="1747" idx="3"/>
          </p:cNvCxnSpPr>
          <p:nvPr/>
        </p:nvCxnSpPr>
        <p:spPr>
          <a:xfrm rot="10800000" flipV="1">
            <a:off x="1877438" y="1611550"/>
            <a:ext cx="1751892" cy="482100"/>
          </a:xfrm>
          <a:prstGeom prst="bentConnector2">
            <a:avLst/>
          </a:prstGeom>
          <a:noFill/>
          <a:ln w="19050" cap="flat" cmpd="sng">
            <a:solidFill>
              <a:schemeClr val="dk2"/>
            </a:solidFill>
            <a:prstDash val="solid"/>
            <a:round/>
            <a:headEnd type="none" w="med" len="med"/>
            <a:tailEnd type="none" w="med" len="med"/>
          </a:ln>
        </p:spPr>
      </p:cxnSp>
      <p:cxnSp>
        <p:nvCxnSpPr>
          <p:cNvPr id="1820" name="Google Shape;1820;p51"/>
          <p:cNvCxnSpPr>
            <a:stCxn id="1747" idx="0"/>
          </p:cNvCxnSpPr>
          <p:nvPr/>
        </p:nvCxnSpPr>
        <p:spPr>
          <a:xfrm rot="16200000" flipH="1">
            <a:off x="2448767" y="3016920"/>
            <a:ext cx="608900" cy="1751559"/>
          </a:xfrm>
          <a:prstGeom prst="bentConnector2">
            <a:avLst/>
          </a:prstGeom>
          <a:noFill/>
          <a:ln w="19050" cap="flat" cmpd="sng">
            <a:solidFill>
              <a:schemeClr val="dk2"/>
            </a:solidFill>
            <a:prstDash val="solid"/>
            <a:round/>
            <a:headEnd type="none" w="med" len="med"/>
            <a:tailEnd type="none" w="med" len="med"/>
          </a:ln>
        </p:spPr>
      </p:cxnSp>
      <p:cxnSp>
        <p:nvCxnSpPr>
          <p:cNvPr id="1821" name="Google Shape;1821;p51"/>
          <p:cNvCxnSpPr>
            <a:stCxn id="1776" idx="1"/>
            <a:endCxn id="1747" idx="5"/>
          </p:cNvCxnSpPr>
          <p:nvPr/>
        </p:nvCxnSpPr>
        <p:spPr>
          <a:xfrm rot="10800000" flipV="1">
            <a:off x="2525138" y="3125862"/>
            <a:ext cx="1048356" cy="138537"/>
          </a:xfrm>
          <a:prstGeom prst="bentConnector3">
            <a:avLst>
              <a:gd name="adj1" fmla="val 50000"/>
            </a:avLst>
          </a:prstGeom>
          <a:noFill/>
          <a:ln w="19050" cap="flat" cmpd="sng">
            <a:solidFill>
              <a:schemeClr val="dk2"/>
            </a:solidFill>
            <a:prstDash val="solid"/>
            <a:round/>
            <a:headEnd type="none" w="med" len="med"/>
            <a:tailEnd type="none" w="med" len="med"/>
          </a:ln>
        </p:spPr>
      </p:cxnSp>
      <p:grpSp>
        <p:nvGrpSpPr>
          <p:cNvPr id="1822" name="Google Shape;1822;p51"/>
          <p:cNvGrpSpPr/>
          <p:nvPr/>
        </p:nvGrpSpPr>
        <p:grpSpPr>
          <a:xfrm>
            <a:off x="7106825" y="1312225"/>
            <a:ext cx="76825" cy="76800"/>
            <a:chOff x="3104875" y="1099400"/>
            <a:chExt cx="76825" cy="76800"/>
          </a:xfrm>
        </p:grpSpPr>
        <p:sp>
          <p:nvSpPr>
            <p:cNvPr id="1823" name="Google Shape;1823;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824" name="Google Shape;1824;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1825" name="Google Shape;1825;p51"/>
          <p:cNvGrpSpPr/>
          <p:nvPr/>
        </p:nvGrpSpPr>
        <p:grpSpPr>
          <a:xfrm>
            <a:off x="1877450" y="837825"/>
            <a:ext cx="76825" cy="76800"/>
            <a:chOff x="3104875" y="1099400"/>
            <a:chExt cx="76825" cy="76800"/>
          </a:xfrm>
        </p:grpSpPr>
        <p:sp>
          <p:nvSpPr>
            <p:cNvPr id="1826" name="Google Shape;1826;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827" name="Google Shape;1827;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1828" name="Google Shape;1828;p51"/>
          <p:cNvGrpSpPr/>
          <p:nvPr/>
        </p:nvGrpSpPr>
        <p:grpSpPr>
          <a:xfrm>
            <a:off x="4870450" y="4197150"/>
            <a:ext cx="76825" cy="76800"/>
            <a:chOff x="3104875" y="1099400"/>
            <a:chExt cx="76825" cy="76800"/>
          </a:xfrm>
        </p:grpSpPr>
        <p:sp>
          <p:nvSpPr>
            <p:cNvPr id="1829" name="Google Shape;1829;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830" name="Google Shape;1830;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pic>
        <p:nvPicPr>
          <p:cNvPr id="1832" name="Google Shape;1832;p51"/>
          <p:cNvPicPr preferRelativeResize="0"/>
          <p:nvPr/>
        </p:nvPicPr>
        <p:blipFill rotWithShape="1">
          <a:blip r:embed="rId5">
            <a:alphaModFix/>
          </a:blip>
          <a:srcRect l="18647" t="7960" r="8852" b="8336"/>
          <a:stretch/>
        </p:blipFill>
        <p:spPr>
          <a:xfrm rot="-1406513">
            <a:off x="1399635" y="4039437"/>
            <a:ext cx="1175233" cy="763227"/>
          </a:xfrm>
          <a:prstGeom prst="rect">
            <a:avLst/>
          </a:prstGeom>
          <a:noFill/>
          <a:ln>
            <a:noFill/>
          </a:ln>
        </p:spPr>
      </p:pic>
      <p:sp>
        <p:nvSpPr>
          <p:cNvPr id="97" name="Google Shape;1770;p51"/>
          <p:cNvSpPr txBox="1"/>
          <p:nvPr/>
        </p:nvSpPr>
        <p:spPr>
          <a:xfrm>
            <a:off x="5335532" y="2671962"/>
            <a:ext cx="3245717" cy="854306"/>
          </a:xfrm>
          <a:prstGeom prst="rect">
            <a:avLst/>
          </a:prstGeom>
          <a:noFill/>
          <a:ln>
            <a:noFill/>
          </a:ln>
        </p:spPr>
        <p:txBody>
          <a:bodyPr spcFirstLastPara="1" wrap="square" lIns="91425" tIns="91425" rIns="91425" bIns="91425" anchor="ctr" anchorCtr="0">
            <a:noAutofit/>
          </a:bodyPr>
          <a:lstStyle/>
          <a:p>
            <a:pPr lvl="0" algn="just"/>
            <a:r>
              <a:rPr lang="en-US" dirty="0">
                <a:solidFill>
                  <a:schemeClr val="dk1"/>
                </a:solidFill>
                <a:latin typeface="Georgia" panose="02040502050405020303" pitchFamily="18" charset="0"/>
                <a:ea typeface="Montserrat"/>
                <a:cs typeface="Montserrat"/>
                <a:sym typeface="Montserrat"/>
              </a:rPr>
              <a:t>Optimize course design and delivery by analyzing learning patterns, engagement metrics, and academic outcomes.</a:t>
            </a:r>
            <a:endParaRPr dirty="0">
              <a:solidFill>
                <a:schemeClr val="dk1"/>
              </a:solidFill>
              <a:latin typeface="Georgia" panose="02040502050405020303" pitchFamily="18" charset="0"/>
              <a:ea typeface="Montserrat"/>
              <a:cs typeface="Montserrat"/>
              <a:sym typeface="Montserrat"/>
            </a:endParaRPr>
          </a:p>
        </p:txBody>
      </p:sp>
      <p:sp>
        <p:nvSpPr>
          <p:cNvPr id="98" name="Google Shape;1770;p51"/>
          <p:cNvSpPr txBox="1"/>
          <p:nvPr/>
        </p:nvSpPr>
        <p:spPr>
          <a:xfrm>
            <a:off x="5335532" y="3746741"/>
            <a:ext cx="3245717" cy="854306"/>
          </a:xfrm>
          <a:prstGeom prst="rect">
            <a:avLst/>
          </a:prstGeom>
          <a:noFill/>
          <a:ln>
            <a:noFill/>
          </a:ln>
        </p:spPr>
        <p:txBody>
          <a:bodyPr spcFirstLastPara="1" wrap="square" lIns="91425" tIns="91425" rIns="91425" bIns="91425" anchor="ctr" anchorCtr="0">
            <a:noAutofit/>
          </a:bodyPr>
          <a:lstStyle/>
          <a:p>
            <a:pPr lvl="0" algn="just"/>
            <a:r>
              <a:rPr lang="en-US" dirty="0" smtClean="0">
                <a:solidFill>
                  <a:schemeClr val="dk1"/>
                </a:solidFill>
                <a:latin typeface="Georgia" panose="02040502050405020303" pitchFamily="18" charset="0"/>
                <a:ea typeface="Montserrat"/>
                <a:cs typeface="Montserrat"/>
                <a:sym typeface="Montserrat"/>
              </a:rPr>
              <a:t>Empower </a:t>
            </a:r>
            <a:r>
              <a:rPr lang="en-US" dirty="0">
                <a:solidFill>
                  <a:schemeClr val="dk1"/>
                </a:solidFill>
                <a:latin typeface="Georgia" panose="02040502050405020303" pitchFamily="18" charset="0"/>
                <a:ea typeface="Montserrat"/>
                <a:cs typeface="Montserrat"/>
                <a:sym typeface="Montserrat"/>
              </a:rPr>
              <a:t>educators and stakeholders with real-time insights through machine learning and data visualization tools to enhance decision-making.</a:t>
            </a:r>
            <a:endParaRPr dirty="0">
              <a:solidFill>
                <a:schemeClr val="dk1"/>
              </a:solidFill>
              <a:latin typeface="Georgia" panose="02040502050405020303" pitchFamily="18" charset="0"/>
              <a:ea typeface="Montserrat"/>
              <a:cs typeface="Montserrat"/>
              <a:sym typeface="Montserrat"/>
            </a:endParaRPr>
          </a:p>
        </p:txBody>
      </p:sp>
      <p:grpSp>
        <p:nvGrpSpPr>
          <p:cNvPr id="100" name="Google Shape;1828;p51"/>
          <p:cNvGrpSpPr/>
          <p:nvPr/>
        </p:nvGrpSpPr>
        <p:grpSpPr>
          <a:xfrm>
            <a:off x="4475278" y="4666830"/>
            <a:ext cx="76825" cy="76800"/>
            <a:chOff x="3104875" y="1099400"/>
            <a:chExt cx="76825" cy="76800"/>
          </a:xfrm>
        </p:grpSpPr>
        <p:sp>
          <p:nvSpPr>
            <p:cNvPr id="101" name="Google Shape;1829;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02" name="Google Shape;1830;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103" name="Google Shape;1828;p51"/>
          <p:cNvGrpSpPr/>
          <p:nvPr/>
        </p:nvGrpSpPr>
        <p:grpSpPr>
          <a:xfrm>
            <a:off x="405109" y="3030266"/>
            <a:ext cx="76825" cy="76800"/>
            <a:chOff x="3104875" y="1099400"/>
            <a:chExt cx="76825" cy="76800"/>
          </a:xfrm>
        </p:grpSpPr>
        <p:sp>
          <p:nvSpPr>
            <p:cNvPr id="104" name="Google Shape;1829;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05" name="Google Shape;1830;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106" name="Google Shape;1828;p51"/>
          <p:cNvGrpSpPr/>
          <p:nvPr/>
        </p:nvGrpSpPr>
        <p:grpSpPr>
          <a:xfrm>
            <a:off x="8790496" y="381893"/>
            <a:ext cx="76825" cy="76800"/>
            <a:chOff x="3104875" y="1099400"/>
            <a:chExt cx="76825" cy="76800"/>
          </a:xfrm>
        </p:grpSpPr>
        <p:sp>
          <p:nvSpPr>
            <p:cNvPr id="107" name="Google Shape;1829;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08" name="Google Shape;1830;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109" name="Google Shape;1828;p51"/>
          <p:cNvGrpSpPr/>
          <p:nvPr/>
        </p:nvGrpSpPr>
        <p:grpSpPr>
          <a:xfrm>
            <a:off x="8549535" y="3259363"/>
            <a:ext cx="76825" cy="76800"/>
            <a:chOff x="3104875" y="1099400"/>
            <a:chExt cx="76825" cy="76800"/>
          </a:xfrm>
        </p:grpSpPr>
        <p:sp>
          <p:nvSpPr>
            <p:cNvPr id="110" name="Google Shape;1829;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11" name="Google Shape;1830;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spTree>
  </p:cSld>
  <p:clrMapOvr>
    <a:masterClrMapping/>
  </p:clrMapOvr>
  <p:transition spd="slow" advTm="5000">
    <p:randomBar dir="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grpSp>
        <p:nvGrpSpPr>
          <p:cNvPr id="2" name="Group 1"/>
          <p:cNvGrpSpPr/>
          <p:nvPr/>
        </p:nvGrpSpPr>
        <p:grpSpPr>
          <a:xfrm>
            <a:off x="5242215" y="1504798"/>
            <a:ext cx="828600" cy="956100"/>
            <a:chOff x="7882325" y="1532785"/>
            <a:chExt cx="828600" cy="956100"/>
          </a:xfrm>
        </p:grpSpPr>
        <p:sp>
          <p:nvSpPr>
            <p:cNvPr id="60" name="Google Shape;1326;p39"/>
            <p:cNvSpPr/>
            <p:nvPr/>
          </p:nvSpPr>
          <p:spPr>
            <a:xfrm rot="5400000">
              <a:off x="7818575" y="1596535"/>
              <a:ext cx="956100" cy="8286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nvGrpSpPr>
            <p:cNvPr id="61" name="Google Shape;1802;p51"/>
            <p:cNvGrpSpPr/>
            <p:nvPr/>
          </p:nvGrpSpPr>
          <p:grpSpPr>
            <a:xfrm>
              <a:off x="8003225" y="1726803"/>
              <a:ext cx="586800" cy="601200"/>
              <a:chOff x="4002290" y="2305475"/>
              <a:chExt cx="601990" cy="567794"/>
            </a:xfrm>
          </p:grpSpPr>
          <p:sp>
            <p:nvSpPr>
              <p:cNvPr id="62" name="Google Shape;1803;p51"/>
              <p:cNvSpPr/>
              <p:nvPr/>
            </p:nvSpPr>
            <p:spPr>
              <a:xfrm>
                <a:off x="4123717" y="2467994"/>
                <a:ext cx="36086" cy="55058"/>
              </a:xfrm>
              <a:custGeom>
                <a:avLst/>
                <a:gdLst/>
                <a:ahLst/>
                <a:cxnLst/>
                <a:rect l="l" t="t" r="r" b="b"/>
                <a:pathLst>
                  <a:path w="1088" h="1660" extrusionOk="0">
                    <a:moveTo>
                      <a:pt x="267" y="0"/>
                    </a:moveTo>
                    <a:cubicBezTo>
                      <a:pt x="120" y="0"/>
                      <a:pt x="1" y="119"/>
                      <a:pt x="1" y="265"/>
                    </a:cubicBezTo>
                    <a:lnTo>
                      <a:pt x="1" y="1039"/>
                    </a:lnTo>
                    <a:cubicBezTo>
                      <a:pt x="1" y="1381"/>
                      <a:pt x="244" y="1659"/>
                      <a:pt x="544" y="1659"/>
                    </a:cubicBezTo>
                    <a:lnTo>
                      <a:pt x="821" y="1659"/>
                    </a:lnTo>
                    <a:cubicBezTo>
                      <a:pt x="968" y="1659"/>
                      <a:pt x="1087" y="1540"/>
                      <a:pt x="1087" y="1393"/>
                    </a:cubicBezTo>
                    <a:cubicBezTo>
                      <a:pt x="1087" y="1247"/>
                      <a:pt x="968" y="1128"/>
                      <a:pt x="821" y="1128"/>
                    </a:cubicBezTo>
                    <a:lnTo>
                      <a:pt x="559" y="1128"/>
                    </a:lnTo>
                    <a:cubicBezTo>
                      <a:pt x="549" y="1116"/>
                      <a:pt x="533" y="1085"/>
                      <a:pt x="533" y="1039"/>
                    </a:cubicBezTo>
                    <a:lnTo>
                      <a:pt x="533" y="265"/>
                    </a:lnTo>
                    <a:cubicBezTo>
                      <a:pt x="533" y="119"/>
                      <a:pt x="414"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63" name="Google Shape;1804;p51"/>
              <p:cNvSpPr/>
              <p:nvPr/>
            </p:nvSpPr>
            <p:spPr>
              <a:xfrm>
                <a:off x="4077382" y="2453269"/>
                <a:ext cx="17678" cy="39337"/>
              </a:xfrm>
              <a:custGeom>
                <a:avLst/>
                <a:gdLst/>
                <a:ahLst/>
                <a:cxnLst/>
                <a:rect l="l" t="t" r="r" b="b"/>
                <a:pathLst>
                  <a:path w="533" h="1186" extrusionOk="0">
                    <a:moveTo>
                      <a:pt x="266" y="1"/>
                    </a:moveTo>
                    <a:cubicBezTo>
                      <a:pt x="120" y="1"/>
                      <a:pt x="0" y="120"/>
                      <a:pt x="0" y="267"/>
                    </a:cubicBezTo>
                    <a:lnTo>
                      <a:pt x="0" y="920"/>
                    </a:lnTo>
                    <a:cubicBezTo>
                      <a:pt x="0" y="1066"/>
                      <a:pt x="120" y="1185"/>
                      <a:pt x="266" y="1185"/>
                    </a:cubicBezTo>
                    <a:cubicBezTo>
                      <a:pt x="413" y="1185"/>
                      <a:pt x="532" y="1066"/>
                      <a:pt x="532" y="920"/>
                    </a:cubicBezTo>
                    <a:lnTo>
                      <a:pt x="532" y="267"/>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64" name="Google Shape;1805;p51"/>
              <p:cNvSpPr/>
              <p:nvPr/>
            </p:nvSpPr>
            <p:spPr>
              <a:xfrm>
                <a:off x="4180002" y="2453269"/>
                <a:ext cx="17645" cy="39337"/>
              </a:xfrm>
              <a:custGeom>
                <a:avLst/>
                <a:gdLst/>
                <a:ahLst/>
                <a:cxnLst/>
                <a:rect l="l" t="t" r="r" b="b"/>
                <a:pathLst>
                  <a:path w="532" h="1186" extrusionOk="0">
                    <a:moveTo>
                      <a:pt x="266" y="1"/>
                    </a:moveTo>
                    <a:cubicBezTo>
                      <a:pt x="119" y="1"/>
                      <a:pt x="0" y="120"/>
                      <a:pt x="0" y="267"/>
                    </a:cubicBezTo>
                    <a:lnTo>
                      <a:pt x="0" y="920"/>
                    </a:lnTo>
                    <a:cubicBezTo>
                      <a:pt x="0" y="1066"/>
                      <a:pt x="119" y="1185"/>
                      <a:pt x="266" y="1185"/>
                    </a:cubicBezTo>
                    <a:cubicBezTo>
                      <a:pt x="413" y="1185"/>
                      <a:pt x="532" y="1066"/>
                      <a:pt x="532" y="920"/>
                    </a:cubicBezTo>
                    <a:lnTo>
                      <a:pt x="532" y="267"/>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65" name="Google Shape;1806;p51"/>
              <p:cNvSpPr/>
              <p:nvPr/>
            </p:nvSpPr>
            <p:spPr>
              <a:xfrm>
                <a:off x="4093733" y="2536884"/>
                <a:ext cx="87595" cy="31708"/>
              </a:xfrm>
              <a:custGeom>
                <a:avLst/>
                <a:gdLst/>
                <a:ahLst/>
                <a:cxnLst/>
                <a:rect l="l" t="t" r="r" b="b"/>
                <a:pathLst>
                  <a:path w="2641" h="956" extrusionOk="0">
                    <a:moveTo>
                      <a:pt x="292" y="1"/>
                    </a:moveTo>
                    <a:cubicBezTo>
                      <a:pt x="224" y="1"/>
                      <a:pt x="156" y="26"/>
                      <a:pt x="104" y="78"/>
                    </a:cubicBezTo>
                    <a:cubicBezTo>
                      <a:pt x="0" y="183"/>
                      <a:pt x="1" y="350"/>
                      <a:pt x="105" y="454"/>
                    </a:cubicBezTo>
                    <a:cubicBezTo>
                      <a:pt x="440" y="789"/>
                      <a:pt x="880" y="955"/>
                      <a:pt x="1321" y="955"/>
                    </a:cubicBezTo>
                    <a:cubicBezTo>
                      <a:pt x="1760" y="955"/>
                      <a:pt x="2201" y="789"/>
                      <a:pt x="2535" y="454"/>
                    </a:cubicBezTo>
                    <a:cubicBezTo>
                      <a:pt x="2640" y="350"/>
                      <a:pt x="2640" y="183"/>
                      <a:pt x="2536" y="78"/>
                    </a:cubicBezTo>
                    <a:cubicBezTo>
                      <a:pt x="2485" y="26"/>
                      <a:pt x="2416" y="1"/>
                      <a:pt x="2348" y="1"/>
                    </a:cubicBezTo>
                    <a:cubicBezTo>
                      <a:pt x="2280" y="1"/>
                      <a:pt x="2212" y="26"/>
                      <a:pt x="2161" y="78"/>
                    </a:cubicBezTo>
                    <a:cubicBezTo>
                      <a:pt x="1929" y="309"/>
                      <a:pt x="1625" y="424"/>
                      <a:pt x="1321" y="424"/>
                    </a:cubicBezTo>
                    <a:cubicBezTo>
                      <a:pt x="1016" y="424"/>
                      <a:pt x="712" y="309"/>
                      <a:pt x="480" y="78"/>
                    </a:cubicBezTo>
                    <a:cubicBezTo>
                      <a:pt x="428" y="26"/>
                      <a:pt x="360" y="1"/>
                      <a:pt x="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66" name="Google Shape;1807;p51"/>
              <p:cNvSpPr/>
              <p:nvPr/>
            </p:nvSpPr>
            <p:spPr>
              <a:xfrm>
                <a:off x="4002290" y="2305475"/>
                <a:ext cx="601990" cy="567794"/>
              </a:xfrm>
              <a:custGeom>
                <a:avLst/>
                <a:gdLst/>
                <a:ahLst/>
                <a:cxnLst/>
                <a:rect l="l" t="t" r="r" b="b"/>
                <a:pathLst>
                  <a:path w="18150" h="17119" extrusionOk="0">
                    <a:moveTo>
                      <a:pt x="4172" y="532"/>
                    </a:moveTo>
                    <a:cubicBezTo>
                      <a:pt x="4485" y="532"/>
                      <a:pt x="4740" y="785"/>
                      <a:pt x="4740" y="1096"/>
                    </a:cubicBezTo>
                    <a:lnTo>
                      <a:pt x="4740" y="1406"/>
                    </a:lnTo>
                    <a:cubicBezTo>
                      <a:pt x="4515" y="1393"/>
                      <a:pt x="4296" y="1389"/>
                      <a:pt x="4093" y="1389"/>
                    </a:cubicBezTo>
                    <a:lnTo>
                      <a:pt x="4061" y="1389"/>
                    </a:lnTo>
                    <a:cubicBezTo>
                      <a:pt x="3375" y="1389"/>
                      <a:pt x="2506" y="1430"/>
                      <a:pt x="1870" y="1751"/>
                    </a:cubicBezTo>
                    <a:cubicBezTo>
                      <a:pt x="1687" y="1844"/>
                      <a:pt x="1531" y="1955"/>
                      <a:pt x="1398" y="2087"/>
                    </a:cubicBezTo>
                    <a:lnTo>
                      <a:pt x="1398" y="1096"/>
                    </a:lnTo>
                    <a:cubicBezTo>
                      <a:pt x="1398" y="785"/>
                      <a:pt x="1653" y="532"/>
                      <a:pt x="1966" y="532"/>
                    </a:cubicBezTo>
                    <a:close/>
                    <a:moveTo>
                      <a:pt x="5558" y="891"/>
                    </a:moveTo>
                    <a:cubicBezTo>
                      <a:pt x="6219" y="891"/>
                      <a:pt x="6756" y="1426"/>
                      <a:pt x="6756" y="2083"/>
                    </a:cubicBezTo>
                    <a:lnTo>
                      <a:pt x="6756" y="2087"/>
                    </a:lnTo>
                    <a:cubicBezTo>
                      <a:pt x="6623" y="1955"/>
                      <a:pt x="6467" y="1844"/>
                      <a:pt x="6284" y="1751"/>
                    </a:cubicBezTo>
                    <a:cubicBezTo>
                      <a:pt x="5984" y="1600"/>
                      <a:pt x="5632" y="1511"/>
                      <a:pt x="5272" y="1460"/>
                    </a:cubicBezTo>
                    <a:lnTo>
                      <a:pt x="5272" y="1096"/>
                    </a:lnTo>
                    <a:cubicBezTo>
                      <a:pt x="5272" y="1040"/>
                      <a:pt x="5267" y="983"/>
                      <a:pt x="5258" y="929"/>
                    </a:cubicBezTo>
                    <a:cubicBezTo>
                      <a:pt x="5356" y="904"/>
                      <a:pt x="5456" y="891"/>
                      <a:pt x="5558" y="891"/>
                    </a:cubicBezTo>
                    <a:close/>
                    <a:moveTo>
                      <a:pt x="7537" y="2592"/>
                    </a:moveTo>
                    <a:lnTo>
                      <a:pt x="7537" y="3178"/>
                    </a:lnTo>
                    <a:lnTo>
                      <a:pt x="7288" y="3178"/>
                    </a:lnTo>
                    <a:lnTo>
                      <a:pt x="7288" y="2592"/>
                    </a:lnTo>
                    <a:close/>
                    <a:moveTo>
                      <a:pt x="14299" y="5359"/>
                    </a:moveTo>
                    <a:lnTo>
                      <a:pt x="14299" y="5731"/>
                    </a:lnTo>
                    <a:lnTo>
                      <a:pt x="13120" y="5731"/>
                    </a:lnTo>
                    <a:lnTo>
                      <a:pt x="13120" y="5359"/>
                    </a:lnTo>
                    <a:close/>
                    <a:moveTo>
                      <a:pt x="866" y="5052"/>
                    </a:moveTo>
                    <a:lnTo>
                      <a:pt x="866" y="6047"/>
                    </a:lnTo>
                    <a:cubicBezTo>
                      <a:pt x="866" y="6113"/>
                      <a:pt x="868" y="6178"/>
                      <a:pt x="872" y="6243"/>
                    </a:cubicBezTo>
                    <a:cubicBezTo>
                      <a:pt x="671" y="6141"/>
                      <a:pt x="532" y="5933"/>
                      <a:pt x="532" y="5694"/>
                    </a:cubicBezTo>
                    <a:lnTo>
                      <a:pt x="532" y="5598"/>
                    </a:lnTo>
                    <a:cubicBezTo>
                      <a:pt x="532" y="5360"/>
                      <a:pt x="668" y="5155"/>
                      <a:pt x="866" y="5052"/>
                    </a:cubicBezTo>
                    <a:close/>
                    <a:moveTo>
                      <a:pt x="7288" y="5052"/>
                    </a:moveTo>
                    <a:cubicBezTo>
                      <a:pt x="7486" y="5155"/>
                      <a:pt x="7622" y="5360"/>
                      <a:pt x="7622" y="5598"/>
                    </a:cubicBezTo>
                    <a:lnTo>
                      <a:pt x="7622" y="5694"/>
                    </a:lnTo>
                    <a:cubicBezTo>
                      <a:pt x="7622" y="5933"/>
                      <a:pt x="7483" y="6141"/>
                      <a:pt x="7282" y="6243"/>
                    </a:cubicBezTo>
                    <a:cubicBezTo>
                      <a:pt x="7286" y="6178"/>
                      <a:pt x="7288" y="6113"/>
                      <a:pt x="7288" y="6046"/>
                    </a:cubicBezTo>
                    <a:lnTo>
                      <a:pt x="7288" y="5052"/>
                    </a:lnTo>
                    <a:close/>
                    <a:moveTo>
                      <a:pt x="10076" y="7666"/>
                    </a:moveTo>
                    <a:cubicBezTo>
                      <a:pt x="10074" y="7720"/>
                      <a:pt x="10072" y="7773"/>
                      <a:pt x="10072" y="7826"/>
                    </a:cubicBezTo>
                    <a:lnTo>
                      <a:pt x="10072" y="8252"/>
                    </a:lnTo>
                    <a:lnTo>
                      <a:pt x="9810" y="8252"/>
                    </a:lnTo>
                    <a:lnTo>
                      <a:pt x="9810" y="7666"/>
                    </a:lnTo>
                    <a:close/>
                    <a:moveTo>
                      <a:pt x="16096" y="8462"/>
                    </a:moveTo>
                    <a:cubicBezTo>
                      <a:pt x="16123" y="8462"/>
                      <a:pt x="16147" y="8485"/>
                      <a:pt x="16147" y="8512"/>
                    </a:cubicBezTo>
                    <a:lnTo>
                      <a:pt x="16147" y="8626"/>
                    </a:lnTo>
                    <a:lnTo>
                      <a:pt x="11272" y="8626"/>
                    </a:lnTo>
                    <a:lnTo>
                      <a:pt x="11272" y="8512"/>
                    </a:lnTo>
                    <a:cubicBezTo>
                      <a:pt x="11272" y="8485"/>
                      <a:pt x="11295" y="8462"/>
                      <a:pt x="11323" y="8462"/>
                    </a:cubicBezTo>
                    <a:close/>
                    <a:moveTo>
                      <a:pt x="4093" y="1921"/>
                    </a:moveTo>
                    <a:cubicBezTo>
                      <a:pt x="6035" y="1921"/>
                      <a:pt x="6756" y="2357"/>
                      <a:pt x="6756" y="3530"/>
                    </a:cubicBezTo>
                    <a:lnTo>
                      <a:pt x="6756" y="6046"/>
                    </a:lnTo>
                    <a:cubicBezTo>
                      <a:pt x="6756" y="7508"/>
                      <a:pt x="5561" y="8697"/>
                      <a:pt x="4093" y="8697"/>
                    </a:cubicBezTo>
                    <a:lnTo>
                      <a:pt x="4061" y="8697"/>
                    </a:lnTo>
                    <a:cubicBezTo>
                      <a:pt x="2592" y="8697"/>
                      <a:pt x="1398" y="7508"/>
                      <a:pt x="1398" y="6046"/>
                    </a:cubicBezTo>
                    <a:lnTo>
                      <a:pt x="1398" y="3530"/>
                    </a:lnTo>
                    <a:cubicBezTo>
                      <a:pt x="1398" y="2357"/>
                      <a:pt x="2120" y="1921"/>
                      <a:pt x="4061" y="1921"/>
                    </a:cubicBezTo>
                    <a:close/>
                    <a:moveTo>
                      <a:pt x="16147" y="9158"/>
                    </a:moveTo>
                    <a:lnTo>
                      <a:pt x="16147" y="11196"/>
                    </a:lnTo>
                    <a:cubicBezTo>
                      <a:pt x="16147" y="11224"/>
                      <a:pt x="16123" y="11246"/>
                      <a:pt x="16096" y="11246"/>
                    </a:cubicBezTo>
                    <a:lnTo>
                      <a:pt x="11323" y="11246"/>
                    </a:lnTo>
                    <a:cubicBezTo>
                      <a:pt x="11295" y="11246"/>
                      <a:pt x="11272" y="11224"/>
                      <a:pt x="11272" y="11196"/>
                    </a:cubicBezTo>
                    <a:lnTo>
                      <a:pt x="11272" y="9158"/>
                    </a:lnTo>
                    <a:close/>
                    <a:moveTo>
                      <a:pt x="10072" y="9350"/>
                    </a:moveTo>
                    <a:lnTo>
                      <a:pt x="10072" y="10784"/>
                    </a:lnTo>
                    <a:cubicBezTo>
                      <a:pt x="10072" y="10966"/>
                      <a:pt x="10089" y="11144"/>
                      <a:pt x="10120" y="11316"/>
                    </a:cubicBezTo>
                    <a:cubicBezTo>
                      <a:pt x="9935" y="11263"/>
                      <a:pt x="9801" y="11092"/>
                      <a:pt x="9801" y="10891"/>
                    </a:cubicBezTo>
                    <a:lnTo>
                      <a:pt x="9801" y="9759"/>
                    </a:lnTo>
                    <a:cubicBezTo>
                      <a:pt x="9801" y="9576"/>
                      <a:pt x="9913" y="9418"/>
                      <a:pt x="10072" y="9350"/>
                    </a:cubicBezTo>
                    <a:close/>
                    <a:moveTo>
                      <a:pt x="17346" y="9350"/>
                    </a:moveTo>
                    <a:cubicBezTo>
                      <a:pt x="17505" y="9418"/>
                      <a:pt x="17618" y="9575"/>
                      <a:pt x="17618" y="9759"/>
                    </a:cubicBezTo>
                    <a:lnTo>
                      <a:pt x="17618" y="10891"/>
                    </a:lnTo>
                    <a:cubicBezTo>
                      <a:pt x="17618" y="11092"/>
                      <a:pt x="17483" y="11263"/>
                      <a:pt x="17298" y="11316"/>
                    </a:cubicBezTo>
                    <a:cubicBezTo>
                      <a:pt x="17329" y="11144"/>
                      <a:pt x="17346" y="10966"/>
                      <a:pt x="17346" y="10784"/>
                    </a:cubicBezTo>
                    <a:lnTo>
                      <a:pt x="17346" y="9350"/>
                    </a:lnTo>
                    <a:close/>
                    <a:moveTo>
                      <a:pt x="11721" y="5765"/>
                    </a:moveTo>
                    <a:lnTo>
                      <a:pt x="11721" y="7930"/>
                    </a:lnTo>
                    <a:lnTo>
                      <a:pt x="11323" y="7930"/>
                    </a:lnTo>
                    <a:cubicBezTo>
                      <a:pt x="11001" y="7930"/>
                      <a:pt x="10740" y="8191"/>
                      <a:pt x="10740" y="8512"/>
                    </a:cubicBezTo>
                    <a:lnTo>
                      <a:pt x="10740" y="11196"/>
                    </a:lnTo>
                    <a:cubicBezTo>
                      <a:pt x="10740" y="11518"/>
                      <a:pt x="11001" y="11778"/>
                      <a:pt x="11323" y="11778"/>
                    </a:cubicBezTo>
                    <a:lnTo>
                      <a:pt x="11721" y="11778"/>
                    </a:lnTo>
                    <a:lnTo>
                      <a:pt x="11721" y="12845"/>
                    </a:lnTo>
                    <a:cubicBezTo>
                      <a:pt x="11048" y="12404"/>
                      <a:pt x="10604" y="11645"/>
                      <a:pt x="10604" y="10784"/>
                    </a:cubicBezTo>
                    <a:lnTo>
                      <a:pt x="10604" y="7826"/>
                    </a:lnTo>
                    <a:cubicBezTo>
                      <a:pt x="10604" y="6966"/>
                      <a:pt x="11048" y="6207"/>
                      <a:pt x="11721" y="5765"/>
                    </a:cubicBezTo>
                    <a:close/>
                    <a:moveTo>
                      <a:pt x="14831" y="5408"/>
                    </a:moveTo>
                    <a:cubicBezTo>
                      <a:pt x="14945" y="5431"/>
                      <a:pt x="15058" y="5463"/>
                      <a:pt x="15165" y="5501"/>
                    </a:cubicBezTo>
                    <a:lnTo>
                      <a:pt x="15165" y="6150"/>
                    </a:lnTo>
                    <a:cubicBezTo>
                      <a:pt x="15165" y="6297"/>
                      <a:pt x="15285" y="6415"/>
                      <a:pt x="15431" y="6415"/>
                    </a:cubicBezTo>
                    <a:cubicBezTo>
                      <a:pt x="15578" y="6415"/>
                      <a:pt x="15697" y="6295"/>
                      <a:pt x="15697" y="6150"/>
                    </a:cubicBezTo>
                    <a:lnTo>
                      <a:pt x="15697" y="5765"/>
                    </a:lnTo>
                    <a:cubicBezTo>
                      <a:pt x="16370" y="6207"/>
                      <a:pt x="16815" y="6966"/>
                      <a:pt x="16815" y="7826"/>
                    </a:cubicBezTo>
                    <a:lnTo>
                      <a:pt x="16815" y="10784"/>
                    </a:lnTo>
                    <a:cubicBezTo>
                      <a:pt x="16815" y="11645"/>
                      <a:pt x="16370" y="12404"/>
                      <a:pt x="15697" y="12845"/>
                    </a:cubicBezTo>
                    <a:lnTo>
                      <a:pt x="15697" y="11778"/>
                    </a:lnTo>
                    <a:lnTo>
                      <a:pt x="16096" y="11778"/>
                    </a:lnTo>
                    <a:cubicBezTo>
                      <a:pt x="16417" y="11778"/>
                      <a:pt x="16679" y="11518"/>
                      <a:pt x="16679" y="11196"/>
                    </a:cubicBezTo>
                    <a:lnTo>
                      <a:pt x="16679" y="8512"/>
                    </a:lnTo>
                    <a:cubicBezTo>
                      <a:pt x="16679" y="8191"/>
                      <a:pt x="16417" y="7930"/>
                      <a:pt x="16096" y="7930"/>
                    </a:cubicBezTo>
                    <a:lnTo>
                      <a:pt x="15697" y="7930"/>
                    </a:lnTo>
                    <a:lnTo>
                      <a:pt x="15697" y="7603"/>
                    </a:lnTo>
                    <a:cubicBezTo>
                      <a:pt x="15697" y="7456"/>
                      <a:pt x="15578" y="7337"/>
                      <a:pt x="15431" y="7337"/>
                    </a:cubicBezTo>
                    <a:cubicBezTo>
                      <a:pt x="15285" y="7337"/>
                      <a:pt x="15165" y="7456"/>
                      <a:pt x="15165" y="7603"/>
                    </a:cubicBezTo>
                    <a:lnTo>
                      <a:pt x="15165" y="7930"/>
                    </a:lnTo>
                    <a:lnTo>
                      <a:pt x="12253" y="7930"/>
                    </a:lnTo>
                    <a:lnTo>
                      <a:pt x="12253" y="5501"/>
                    </a:lnTo>
                    <a:cubicBezTo>
                      <a:pt x="12361" y="5463"/>
                      <a:pt x="12473" y="5431"/>
                      <a:pt x="12588" y="5408"/>
                    </a:cubicBezTo>
                    <a:lnTo>
                      <a:pt x="12588" y="5822"/>
                    </a:lnTo>
                    <a:cubicBezTo>
                      <a:pt x="12588" y="6066"/>
                      <a:pt x="12787" y="6263"/>
                      <a:pt x="13029" y="6263"/>
                    </a:cubicBezTo>
                    <a:lnTo>
                      <a:pt x="14389" y="6263"/>
                    </a:lnTo>
                    <a:cubicBezTo>
                      <a:pt x="14633" y="6263"/>
                      <a:pt x="14831" y="6066"/>
                      <a:pt x="14831" y="5822"/>
                    </a:cubicBezTo>
                    <a:lnTo>
                      <a:pt x="14831" y="5408"/>
                    </a:lnTo>
                    <a:close/>
                    <a:moveTo>
                      <a:pt x="15165" y="11778"/>
                    </a:moveTo>
                    <a:lnTo>
                      <a:pt x="15165" y="13110"/>
                    </a:lnTo>
                    <a:cubicBezTo>
                      <a:pt x="14907" y="13201"/>
                      <a:pt x="14628" y="13252"/>
                      <a:pt x="14339" y="13252"/>
                    </a:cubicBezTo>
                    <a:lnTo>
                      <a:pt x="13080" y="13252"/>
                    </a:lnTo>
                    <a:cubicBezTo>
                      <a:pt x="12790" y="13252"/>
                      <a:pt x="12511" y="13201"/>
                      <a:pt x="12253" y="13110"/>
                    </a:cubicBezTo>
                    <a:lnTo>
                      <a:pt x="12253" y="11778"/>
                    </a:lnTo>
                    <a:close/>
                    <a:moveTo>
                      <a:pt x="14686" y="13763"/>
                    </a:moveTo>
                    <a:lnTo>
                      <a:pt x="14686" y="14163"/>
                    </a:lnTo>
                    <a:lnTo>
                      <a:pt x="12732" y="14163"/>
                    </a:lnTo>
                    <a:lnTo>
                      <a:pt x="12732" y="13763"/>
                    </a:lnTo>
                    <a:cubicBezTo>
                      <a:pt x="12846" y="13775"/>
                      <a:pt x="12962" y="13784"/>
                      <a:pt x="13080" y="13784"/>
                    </a:cubicBezTo>
                    <a:lnTo>
                      <a:pt x="14339" y="13784"/>
                    </a:lnTo>
                    <a:cubicBezTo>
                      <a:pt x="14456" y="13784"/>
                      <a:pt x="14572" y="13775"/>
                      <a:pt x="14686" y="13763"/>
                    </a:cubicBezTo>
                    <a:close/>
                    <a:moveTo>
                      <a:pt x="16094" y="15780"/>
                    </a:moveTo>
                    <a:cubicBezTo>
                      <a:pt x="16245" y="15780"/>
                      <a:pt x="16368" y="15902"/>
                      <a:pt x="16368" y="16052"/>
                    </a:cubicBezTo>
                    <a:lnTo>
                      <a:pt x="16368" y="16588"/>
                    </a:lnTo>
                    <a:lnTo>
                      <a:pt x="11050" y="16588"/>
                    </a:lnTo>
                    <a:lnTo>
                      <a:pt x="11050" y="16052"/>
                    </a:lnTo>
                    <a:cubicBezTo>
                      <a:pt x="11050" y="15902"/>
                      <a:pt x="11174" y="15780"/>
                      <a:pt x="11324" y="15780"/>
                    </a:cubicBezTo>
                    <a:close/>
                    <a:moveTo>
                      <a:pt x="1965" y="1"/>
                    </a:moveTo>
                    <a:cubicBezTo>
                      <a:pt x="1359" y="1"/>
                      <a:pt x="866" y="491"/>
                      <a:pt x="866" y="1096"/>
                    </a:cubicBezTo>
                    <a:lnTo>
                      <a:pt x="866" y="4485"/>
                    </a:lnTo>
                    <a:cubicBezTo>
                      <a:pt x="369" y="4613"/>
                      <a:pt x="1" y="5062"/>
                      <a:pt x="1" y="5597"/>
                    </a:cubicBezTo>
                    <a:lnTo>
                      <a:pt x="1" y="5693"/>
                    </a:lnTo>
                    <a:cubicBezTo>
                      <a:pt x="1" y="6263"/>
                      <a:pt x="417" y="6736"/>
                      <a:pt x="964" y="6826"/>
                    </a:cubicBezTo>
                    <a:cubicBezTo>
                      <a:pt x="1208" y="7789"/>
                      <a:pt x="1894" y="8579"/>
                      <a:pt x="2794" y="8968"/>
                    </a:cubicBezTo>
                    <a:lnTo>
                      <a:pt x="2794" y="9309"/>
                    </a:lnTo>
                    <a:lnTo>
                      <a:pt x="1198" y="9309"/>
                    </a:lnTo>
                    <a:cubicBezTo>
                      <a:pt x="577" y="9309"/>
                      <a:pt x="70" y="9813"/>
                      <a:pt x="70" y="10433"/>
                    </a:cubicBezTo>
                    <a:lnTo>
                      <a:pt x="70" y="11353"/>
                    </a:lnTo>
                    <a:cubicBezTo>
                      <a:pt x="70" y="11549"/>
                      <a:pt x="229" y="11708"/>
                      <a:pt x="426" y="11708"/>
                    </a:cubicBezTo>
                    <a:lnTo>
                      <a:pt x="4913" y="11708"/>
                    </a:lnTo>
                    <a:cubicBezTo>
                      <a:pt x="5060" y="11708"/>
                      <a:pt x="5179" y="11589"/>
                      <a:pt x="5179" y="11443"/>
                    </a:cubicBezTo>
                    <a:cubicBezTo>
                      <a:pt x="5179" y="11296"/>
                      <a:pt x="5060" y="11177"/>
                      <a:pt x="4913" y="11177"/>
                    </a:cubicBezTo>
                    <a:lnTo>
                      <a:pt x="602" y="11177"/>
                    </a:lnTo>
                    <a:lnTo>
                      <a:pt x="602" y="10433"/>
                    </a:lnTo>
                    <a:cubicBezTo>
                      <a:pt x="602" y="10107"/>
                      <a:pt x="869" y="9841"/>
                      <a:pt x="1198" y="9841"/>
                    </a:cubicBezTo>
                    <a:lnTo>
                      <a:pt x="3060" y="9841"/>
                    </a:lnTo>
                    <a:cubicBezTo>
                      <a:pt x="3207" y="9841"/>
                      <a:pt x="3326" y="9722"/>
                      <a:pt x="3326" y="9575"/>
                    </a:cubicBezTo>
                    <a:lnTo>
                      <a:pt x="3326" y="9144"/>
                    </a:lnTo>
                    <a:cubicBezTo>
                      <a:pt x="3562" y="9200"/>
                      <a:pt x="3808" y="9229"/>
                      <a:pt x="4061" y="9229"/>
                    </a:cubicBezTo>
                    <a:lnTo>
                      <a:pt x="4093" y="9229"/>
                    </a:lnTo>
                    <a:cubicBezTo>
                      <a:pt x="4346" y="9229"/>
                      <a:pt x="4592" y="9200"/>
                      <a:pt x="4828" y="9144"/>
                    </a:cubicBezTo>
                    <a:lnTo>
                      <a:pt x="4828" y="9575"/>
                    </a:lnTo>
                    <a:cubicBezTo>
                      <a:pt x="4828" y="9722"/>
                      <a:pt x="4947" y="9841"/>
                      <a:pt x="5094" y="9841"/>
                    </a:cubicBezTo>
                    <a:lnTo>
                      <a:pt x="6957" y="9841"/>
                    </a:lnTo>
                    <a:cubicBezTo>
                      <a:pt x="7285" y="9841"/>
                      <a:pt x="7552" y="10107"/>
                      <a:pt x="7552" y="10433"/>
                    </a:cubicBezTo>
                    <a:lnTo>
                      <a:pt x="7552" y="11177"/>
                    </a:lnTo>
                    <a:lnTo>
                      <a:pt x="6437" y="11177"/>
                    </a:lnTo>
                    <a:cubicBezTo>
                      <a:pt x="6290" y="11177"/>
                      <a:pt x="6171" y="11296"/>
                      <a:pt x="6171" y="11443"/>
                    </a:cubicBezTo>
                    <a:cubicBezTo>
                      <a:pt x="6171" y="11589"/>
                      <a:pt x="6290" y="11708"/>
                      <a:pt x="6437" y="11708"/>
                    </a:cubicBezTo>
                    <a:lnTo>
                      <a:pt x="7729" y="11708"/>
                    </a:lnTo>
                    <a:cubicBezTo>
                      <a:pt x="7925" y="11708"/>
                      <a:pt x="8084" y="11549"/>
                      <a:pt x="8084" y="11353"/>
                    </a:cubicBezTo>
                    <a:lnTo>
                      <a:pt x="8084" y="10433"/>
                    </a:lnTo>
                    <a:cubicBezTo>
                      <a:pt x="8084" y="9813"/>
                      <a:pt x="7578" y="9309"/>
                      <a:pt x="6957" y="9309"/>
                    </a:cubicBezTo>
                    <a:lnTo>
                      <a:pt x="5360" y="9309"/>
                    </a:lnTo>
                    <a:lnTo>
                      <a:pt x="5360" y="8968"/>
                    </a:lnTo>
                    <a:cubicBezTo>
                      <a:pt x="6260" y="8579"/>
                      <a:pt x="6946" y="7789"/>
                      <a:pt x="7191" y="6826"/>
                    </a:cubicBezTo>
                    <a:cubicBezTo>
                      <a:pt x="7737" y="6736"/>
                      <a:pt x="8154" y="6263"/>
                      <a:pt x="8154" y="5693"/>
                    </a:cubicBezTo>
                    <a:lnTo>
                      <a:pt x="8154" y="5597"/>
                    </a:lnTo>
                    <a:cubicBezTo>
                      <a:pt x="8154" y="5062"/>
                      <a:pt x="7785" y="4613"/>
                      <a:pt x="7288" y="4485"/>
                    </a:cubicBezTo>
                    <a:lnTo>
                      <a:pt x="7288" y="3710"/>
                    </a:lnTo>
                    <a:lnTo>
                      <a:pt x="7626" y="3710"/>
                    </a:lnTo>
                    <a:cubicBezTo>
                      <a:pt x="7870" y="3710"/>
                      <a:pt x="8069" y="3512"/>
                      <a:pt x="8069" y="3268"/>
                    </a:cubicBezTo>
                    <a:lnTo>
                      <a:pt x="8069" y="3175"/>
                    </a:lnTo>
                    <a:lnTo>
                      <a:pt x="8459" y="3175"/>
                    </a:lnTo>
                    <a:lnTo>
                      <a:pt x="8459" y="7721"/>
                    </a:lnTo>
                    <a:cubicBezTo>
                      <a:pt x="8459" y="7965"/>
                      <a:pt x="8657" y="8163"/>
                      <a:pt x="8901" y="8163"/>
                    </a:cubicBezTo>
                    <a:lnTo>
                      <a:pt x="9277" y="8163"/>
                    </a:lnTo>
                    <a:lnTo>
                      <a:pt x="9277" y="8342"/>
                    </a:lnTo>
                    <a:cubicBezTo>
                      <a:pt x="9277" y="8586"/>
                      <a:pt x="9476" y="8784"/>
                      <a:pt x="9721" y="8784"/>
                    </a:cubicBezTo>
                    <a:lnTo>
                      <a:pt x="10072" y="8784"/>
                    </a:lnTo>
                    <a:lnTo>
                      <a:pt x="10072" y="8800"/>
                    </a:lnTo>
                    <a:cubicBezTo>
                      <a:pt x="9616" y="8881"/>
                      <a:pt x="9268" y="9280"/>
                      <a:pt x="9268" y="9759"/>
                    </a:cubicBezTo>
                    <a:lnTo>
                      <a:pt x="9268" y="10891"/>
                    </a:lnTo>
                    <a:cubicBezTo>
                      <a:pt x="9268" y="11428"/>
                      <a:pt x="9705" y="11866"/>
                      <a:pt x="10243" y="11866"/>
                    </a:cubicBezTo>
                    <a:lnTo>
                      <a:pt x="10275" y="11866"/>
                    </a:lnTo>
                    <a:cubicBezTo>
                      <a:pt x="10607" y="12718"/>
                      <a:pt x="11317" y="13382"/>
                      <a:pt x="12200" y="13652"/>
                    </a:cubicBezTo>
                    <a:lnTo>
                      <a:pt x="12200" y="14163"/>
                    </a:lnTo>
                    <a:lnTo>
                      <a:pt x="10324" y="14163"/>
                    </a:lnTo>
                    <a:cubicBezTo>
                      <a:pt x="9755" y="14163"/>
                      <a:pt x="9291" y="14624"/>
                      <a:pt x="9291" y="15193"/>
                    </a:cubicBezTo>
                    <a:lnTo>
                      <a:pt x="9291" y="16852"/>
                    </a:lnTo>
                    <a:cubicBezTo>
                      <a:pt x="9291" y="17000"/>
                      <a:pt x="9411" y="17118"/>
                      <a:pt x="9557" y="17118"/>
                    </a:cubicBezTo>
                    <a:lnTo>
                      <a:pt x="17860" y="17118"/>
                    </a:lnTo>
                    <a:cubicBezTo>
                      <a:pt x="18008" y="17118"/>
                      <a:pt x="18126" y="16999"/>
                      <a:pt x="18126" y="16852"/>
                    </a:cubicBezTo>
                    <a:lnTo>
                      <a:pt x="18126" y="15193"/>
                    </a:lnTo>
                    <a:cubicBezTo>
                      <a:pt x="18126" y="14625"/>
                      <a:pt x="17663" y="14163"/>
                      <a:pt x="17094" y="14163"/>
                    </a:cubicBezTo>
                    <a:lnTo>
                      <a:pt x="16788" y="14163"/>
                    </a:lnTo>
                    <a:cubicBezTo>
                      <a:pt x="16641" y="14163"/>
                      <a:pt x="16522" y="14281"/>
                      <a:pt x="16522" y="14428"/>
                    </a:cubicBezTo>
                    <a:cubicBezTo>
                      <a:pt x="16522" y="14575"/>
                      <a:pt x="16641" y="14694"/>
                      <a:pt x="16788" y="14694"/>
                    </a:cubicBezTo>
                    <a:lnTo>
                      <a:pt x="17094" y="14694"/>
                    </a:lnTo>
                    <a:cubicBezTo>
                      <a:pt x="17370" y="14694"/>
                      <a:pt x="17594" y="14918"/>
                      <a:pt x="17594" y="15193"/>
                    </a:cubicBezTo>
                    <a:lnTo>
                      <a:pt x="17594" y="16587"/>
                    </a:lnTo>
                    <a:lnTo>
                      <a:pt x="16899" y="16587"/>
                    </a:lnTo>
                    <a:lnTo>
                      <a:pt x="16899" y="16052"/>
                    </a:lnTo>
                    <a:cubicBezTo>
                      <a:pt x="16899" y="15608"/>
                      <a:pt x="16537" y="15248"/>
                      <a:pt x="16094" y="15248"/>
                    </a:cubicBezTo>
                    <a:lnTo>
                      <a:pt x="11324" y="15248"/>
                    </a:lnTo>
                    <a:cubicBezTo>
                      <a:pt x="10880" y="15248"/>
                      <a:pt x="10518" y="15608"/>
                      <a:pt x="10518" y="16052"/>
                    </a:cubicBezTo>
                    <a:lnTo>
                      <a:pt x="10518" y="16587"/>
                    </a:lnTo>
                    <a:lnTo>
                      <a:pt x="9823" y="16587"/>
                    </a:lnTo>
                    <a:lnTo>
                      <a:pt x="9823" y="15193"/>
                    </a:lnTo>
                    <a:cubicBezTo>
                      <a:pt x="9823" y="14918"/>
                      <a:pt x="10048" y="14694"/>
                      <a:pt x="10324" y="14694"/>
                    </a:cubicBezTo>
                    <a:lnTo>
                      <a:pt x="15406" y="14694"/>
                    </a:lnTo>
                    <a:cubicBezTo>
                      <a:pt x="15553" y="14694"/>
                      <a:pt x="15672" y="14575"/>
                      <a:pt x="15672" y="14428"/>
                    </a:cubicBezTo>
                    <a:cubicBezTo>
                      <a:pt x="15672" y="14281"/>
                      <a:pt x="15553" y="14163"/>
                      <a:pt x="15406" y="14163"/>
                    </a:cubicBezTo>
                    <a:lnTo>
                      <a:pt x="15218" y="14163"/>
                    </a:lnTo>
                    <a:lnTo>
                      <a:pt x="15218" y="13652"/>
                    </a:lnTo>
                    <a:cubicBezTo>
                      <a:pt x="16101" y="13383"/>
                      <a:pt x="16811" y="12718"/>
                      <a:pt x="17143" y="11866"/>
                    </a:cubicBezTo>
                    <a:lnTo>
                      <a:pt x="17175" y="11866"/>
                    </a:lnTo>
                    <a:cubicBezTo>
                      <a:pt x="17712" y="11866"/>
                      <a:pt x="18149" y="11428"/>
                      <a:pt x="18149" y="10891"/>
                    </a:cubicBezTo>
                    <a:lnTo>
                      <a:pt x="18149" y="9759"/>
                    </a:lnTo>
                    <a:cubicBezTo>
                      <a:pt x="18149" y="9280"/>
                      <a:pt x="17802" y="8881"/>
                      <a:pt x="17346" y="8800"/>
                    </a:cubicBezTo>
                    <a:lnTo>
                      <a:pt x="17346" y="7826"/>
                    </a:lnTo>
                    <a:cubicBezTo>
                      <a:pt x="17346" y="6173"/>
                      <a:pt x="15997" y="4827"/>
                      <a:pt x="14338" y="4827"/>
                    </a:cubicBezTo>
                    <a:lnTo>
                      <a:pt x="13080" y="4827"/>
                    </a:lnTo>
                    <a:cubicBezTo>
                      <a:pt x="11660" y="4827"/>
                      <a:pt x="10468" y="5813"/>
                      <a:pt x="10153" y="7134"/>
                    </a:cubicBezTo>
                    <a:lnTo>
                      <a:pt x="9721" y="7134"/>
                    </a:lnTo>
                    <a:cubicBezTo>
                      <a:pt x="9476" y="7134"/>
                      <a:pt x="9278" y="7334"/>
                      <a:pt x="9278" y="7578"/>
                    </a:cubicBezTo>
                    <a:lnTo>
                      <a:pt x="9278" y="7631"/>
                    </a:lnTo>
                    <a:lnTo>
                      <a:pt x="8991" y="7631"/>
                    </a:lnTo>
                    <a:lnTo>
                      <a:pt x="8991" y="3087"/>
                    </a:lnTo>
                    <a:cubicBezTo>
                      <a:pt x="8991" y="2843"/>
                      <a:pt x="8791" y="2643"/>
                      <a:pt x="8547" y="2643"/>
                    </a:cubicBezTo>
                    <a:lnTo>
                      <a:pt x="8069" y="2643"/>
                    </a:lnTo>
                    <a:lnTo>
                      <a:pt x="8069" y="2503"/>
                    </a:lnTo>
                    <a:cubicBezTo>
                      <a:pt x="8069" y="2258"/>
                      <a:pt x="7870" y="2060"/>
                      <a:pt x="7626" y="2060"/>
                    </a:cubicBezTo>
                    <a:lnTo>
                      <a:pt x="7287" y="2060"/>
                    </a:lnTo>
                    <a:cubicBezTo>
                      <a:pt x="7275" y="1120"/>
                      <a:pt x="6505" y="359"/>
                      <a:pt x="5558" y="359"/>
                    </a:cubicBezTo>
                    <a:cubicBezTo>
                      <a:pt x="5386" y="359"/>
                      <a:pt x="5214" y="386"/>
                      <a:pt x="5049" y="437"/>
                    </a:cubicBezTo>
                    <a:cubicBezTo>
                      <a:pt x="4849" y="172"/>
                      <a:pt x="4529" y="1"/>
                      <a:pt x="4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67" name="Google Shape;1808;p51"/>
              <p:cNvSpPr/>
              <p:nvPr/>
            </p:nvSpPr>
            <p:spPr>
              <a:xfrm>
                <a:off x="4384911" y="2616753"/>
                <a:ext cx="63980" cy="42852"/>
              </a:xfrm>
              <a:custGeom>
                <a:avLst/>
                <a:gdLst/>
                <a:ahLst/>
                <a:cxnLst/>
                <a:rect l="l" t="t" r="r" b="b"/>
                <a:pathLst>
                  <a:path w="1929" h="1292" extrusionOk="0">
                    <a:moveTo>
                      <a:pt x="1396" y="533"/>
                    </a:moveTo>
                    <a:lnTo>
                      <a:pt x="1396" y="760"/>
                    </a:lnTo>
                    <a:lnTo>
                      <a:pt x="532" y="760"/>
                    </a:lnTo>
                    <a:lnTo>
                      <a:pt x="532" y="533"/>
                    </a:lnTo>
                    <a:close/>
                    <a:moveTo>
                      <a:pt x="373" y="1"/>
                    </a:moveTo>
                    <a:cubicBezTo>
                      <a:pt x="167" y="1"/>
                      <a:pt x="1" y="168"/>
                      <a:pt x="1" y="373"/>
                    </a:cubicBezTo>
                    <a:lnTo>
                      <a:pt x="1" y="920"/>
                    </a:lnTo>
                    <a:cubicBezTo>
                      <a:pt x="1" y="1125"/>
                      <a:pt x="167" y="1292"/>
                      <a:pt x="373" y="1292"/>
                    </a:cubicBezTo>
                    <a:lnTo>
                      <a:pt x="1556" y="1292"/>
                    </a:lnTo>
                    <a:cubicBezTo>
                      <a:pt x="1762" y="1292"/>
                      <a:pt x="1928" y="1125"/>
                      <a:pt x="1928" y="920"/>
                    </a:cubicBezTo>
                    <a:lnTo>
                      <a:pt x="1928" y="373"/>
                    </a:lnTo>
                    <a:cubicBezTo>
                      <a:pt x="1928" y="168"/>
                      <a:pt x="1762" y="1"/>
                      <a:pt x="15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68" name="Google Shape;1809;p51"/>
              <p:cNvSpPr/>
              <p:nvPr/>
            </p:nvSpPr>
            <p:spPr>
              <a:xfrm>
                <a:off x="4465077" y="2616752"/>
                <a:ext cx="64013" cy="42852"/>
              </a:xfrm>
              <a:custGeom>
                <a:avLst/>
                <a:gdLst/>
                <a:ahLst/>
                <a:cxnLst/>
                <a:rect l="l" t="t" r="r" b="b"/>
                <a:pathLst>
                  <a:path w="1930" h="1292" extrusionOk="0">
                    <a:moveTo>
                      <a:pt x="1397" y="533"/>
                    </a:moveTo>
                    <a:lnTo>
                      <a:pt x="1397" y="760"/>
                    </a:lnTo>
                    <a:lnTo>
                      <a:pt x="533" y="760"/>
                    </a:lnTo>
                    <a:lnTo>
                      <a:pt x="533" y="533"/>
                    </a:lnTo>
                    <a:close/>
                    <a:moveTo>
                      <a:pt x="373" y="1"/>
                    </a:moveTo>
                    <a:cubicBezTo>
                      <a:pt x="167" y="1"/>
                      <a:pt x="1" y="168"/>
                      <a:pt x="1" y="373"/>
                    </a:cubicBezTo>
                    <a:lnTo>
                      <a:pt x="1" y="920"/>
                    </a:lnTo>
                    <a:cubicBezTo>
                      <a:pt x="1" y="1125"/>
                      <a:pt x="167" y="1292"/>
                      <a:pt x="373" y="1292"/>
                    </a:cubicBezTo>
                    <a:lnTo>
                      <a:pt x="1556" y="1292"/>
                    </a:lnTo>
                    <a:cubicBezTo>
                      <a:pt x="1762" y="1292"/>
                      <a:pt x="1929" y="1125"/>
                      <a:pt x="1929" y="920"/>
                    </a:cubicBezTo>
                    <a:lnTo>
                      <a:pt x="1929" y="373"/>
                    </a:lnTo>
                    <a:cubicBezTo>
                      <a:pt x="1929" y="168"/>
                      <a:pt x="1762" y="1"/>
                      <a:pt x="15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69" name="Google Shape;1810;p51"/>
              <p:cNvSpPr/>
              <p:nvPr/>
            </p:nvSpPr>
            <p:spPr>
              <a:xfrm>
                <a:off x="4376221" y="2833567"/>
                <a:ext cx="45506" cy="17645"/>
              </a:xfrm>
              <a:custGeom>
                <a:avLst/>
                <a:gdLst/>
                <a:ahLst/>
                <a:cxnLst/>
                <a:rect l="l" t="t" r="r" b="b"/>
                <a:pathLst>
                  <a:path w="1372" h="532" extrusionOk="0">
                    <a:moveTo>
                      <a:pt x="266" y="0"/>
                    </a:moveTo>
                    <a:cubicBezTo>
                      <a:pt x="119" y="0"/>
                      <a:pt x="0" y="118"/>
                      <a:pt x="0" y="266"/>
                    </a:cubicBezTo>
                    <a:cubicBezTo>
                      <a:pt x="0" y="413"/>
                      <a:pt x="119" y="531"/>
                      <a:pt x="266" y="531"/>
                    </a:cubicBezTo>
                    <a:lnTo>
                      <a:pt x="1106" y="531"/>
                    </a:lnTo>
                    <a:cubicBezTo>
                      <a:pt x="1253" y="531"/>
                      <a:pt x="1372" y="412"/>
                      <a:pt x="1372" y="266"/>
                    </a:cubicBezTo>
                    <a:cubicBezTo>
                      <a:pt x="1372" y="118"/>
                      <a:pt x="1253" y="0"/>
                      <a:pt x="1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70" name="Google Shape;1811;p51"/>
              <p:cNvSpPr/>
              <p:nvPr/>
            </p:nvSpPr>
            <p:spPr>
              <a:xfrm>
                <a:off x="4466801" y="2833567"/>
                <a:ext cx="17678" cy="17678"/>
              </a:xfrm>
              <a:custGeom>
                <a:avLst/>
                <a:gdLst/>
                <a:ahLst/>
                <a:cxnLst/>
                <a:rect l="l" t="t" r="r" b="b"/>
                <a:pathLst>
                  <a:path w="533" h="533" extrusionOk="0">
                    <a:moveTo>
                      <a:pt x="266" y="0"/>
                    </a:moveTo>
                    <a:cubicBezTo>
                      <a:pt x="195" y="0"/>
                      <a:pt x="128" y="28"/>
                      <a:pt x="78" y="77"/>
                    </a:cubicBezTo>
                    <a:cubicBezTo>
                      <a:pt x="28" y="128"/>
                      <a:pt x="0" y="195"/>
                      <a:pt x="0" y="265"/>
                    </a:cubicBezTo>
                    <a:cubicBezTo>
                      <a:pt x="0" y="336"/>
                      <a:pt x="28" y="404"/>
                      <a:pt x="78" y="454"/>
                    </a:cubicBezTo>
                    <a:cubicBezTo>
                      <a:pt x="128" y="503"/>
                      <a:pt x="195" y="532"/>
                      <a:pt x="266" y="532"/>
                    </a:cubicBezTo>
                    <a:cubicBezTo>
                      <a:pt x="336" y="532"/>
                      <a:pt x="404" y="503"/>
                      <a:pt x="454" y="454"/>
                    </a:cubicBezTo>
                    <a:cubicBezTo>
                      <a:pt x="503" y="404"/>
                      <a:pt x="532" y="336"/>
                      <a:pt x="532" y="265"/>
                    </a:cubicBezTo>
                    <a:cubicBezTo>
                      <a:pt x="532" y="195"/>
                      <a:pt x="503" y="128"/>
                      <a:pt x="454" y="77"/>
                    </a:cubicBezTo>
                    <a:cubicBezTo>
                      <a:pt x="404" y="28"/>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71" name="Google Shape;1812;p51"/>
              <p:cNvSpPr/>
              <p:nvPr/>
            </p:nvSpPr>
            <p:spPr>
              <a:xfrm>
                <a:off x="4492340" y="2833567"/>
                <a:ext cx="17678" cy="17678"/>
              </a:xfrm>
              <a:custGeom>
                <a:avLst/>
                <a:gdLst/>
                <a:ahLst/>
                <a:cxnLst/>
                <a:rect l="l" t="t" r="r" b="b"/>
                <a:pathLst>
                  <a:path w="533" h="533" extrusionOk="0">
                    <a:moveTo>
                      <a:pt x="266" y="0"/>
                    </a:moveTo>
                    <a:cubicBezTo>
                      <a:pt x="195" y="0"/>
                      <a:pt x="128" y="28"/>
                      <a:pt x="77" y="77"/>
                    </a:cubicBezTo>
                    <a:cubicBezTo>
                      <a:pt x="29" y="128"/>
                      <a:pt x="0" y="195"/>
                      <a:pt x="0" y="265"/>
                    </a:cubicBezTo>
                    <a:cubicBezTo>
                      <a:pt x="0" y="336"/>
                      <a:pt x="29" y="404"/>
                      <a:pt x="77" y="454"/>
                    </a:cubicBezTo>
                    <a:cubicBezTo>
                      <a:pt x="128" y="503"/>
                      <a:pt x="195" y="532"/>
                      <a:pt x="266" y="532"/>
                    </a:cubicBezTo>
                    <a:cubicBezTo>
                      <a:pt x="336" y="532"/>
                      <a:pt x="404" y="503"/>
                      <a:pt x="454" y="454"/>
                    </a:cubicBezTo>
                    <a:cubicBezTo>
                      <a:pt x="503" y="404"/>
                      <a:pt x="532" y="336"/>
                      <a:pt x="532" y="265"/>
                    </a:cubicBezTo>
                    <a:cubicBezTo>
                      <a:pt x="532" y="195"/>
                      <a:pt x="503" y="128"/>
                      <a:pt x="454" y="77"/>
                    </a:cubicBezTo>
                    <a:cubicBezTo>
                      <a:pt x="404" y="28"/>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72" name="Google Shape;1813;p51"/>
              <p:cNvSpPr/>
              <p:nvPr/>
            </p:nvSpPr>
            <p:spPr>
              <a:xfrm>
                <a:off x="4517879" y="2833567"/>
                <a:ext cx="17678" cy="17678"/>
              </a:xfrm>
              <a:custGeom>
                <a:avLst/>
                <a:gdLst/>
                <a:ahLst/>
                <a:cxnLst/>
                <a:rect l="l" t="t" r="r" b="b"/>
                <a:pathLst>
                  <a:path w="533" h="533" extrusionOk="0">
                    <a:moveTo>
                      <a:pt x="266" y="0"/>
                    </a:moveTo>
                    <a:cubicBezTo>
                      <a:pt x="195" y="0"/>
                      <a:pt x="128" y="28"/>
                      <a:pt x="77" y="77"/>
                    </a:cubicBezTo>
                    <a:cubicBezTo>
                      <a:pt x="29" y="128"/>
                      <a:pt x="0" y="195"/>
                      <a:pt x="0" y="265"/>
                    </a:cubicBezTo>
                    <a:cubicBezTo>
                      <a:pt x="0" y="336"/>
                      <a:pt x="29" y="404"/>
                      <a:pt x="77" y="454"/>
                    </a:cubicBezTo>
                    <a:cubicBezTo>
                      <a:pt x="128" y="503"/>
                      <a:pt x="195" y="532"/>
                      <a:pt x="266" y="532"/>
                    </a:cubicBezTo>
                    <a:cubicBezTo>
                      <a:pt x="336" y="532"/>
                      <a:pt x="405" y="503"/>
                      <a:pt x="454" y="454"/>
                    </a:cubicBezTo>
                    <a:cubicBezTo>
                      <a:pt x="503" y="404"/>
                      <a:pt x="532" y="336"/>
                      <a:pt x="532" y="265"/>
                    </a:cubicBezTo>
                    <a:cubicBezTo>
                      <a:pt x="532" y="195"/>
                      <a:pt x="503" y="128"/>
                      <a:pt x="454" y="77"/>
                    </a:cubicBezTo>
                    <a:cubicBezTo>
                      <a:pt x="405" y="28"/>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73" name="Google Shape;1814;p51"/>
              <p:cNvSpPr/>
              <p:nvPr/>
            </p:nvSpPr>
            <p:spPr>
              <a:xfrm>
                <a:off x="4422622" y="2534894"/>
                <a:ext cx="17645" cy="17678"/>
              </a:xfrm>
              <a:custGeom>
                <a:avLst/>
                <a:gdLst/>
                <a:ahLst/>
                <a:cxnLst/>
                <a:rect l="l" t="t" r="r" b="b"/>
                <a:pathLst>
                  <a:path w="532" h="533" extrusionOk="0">
                    <a:moveTo>
                      <a:pt x="265" y="1"/>
                    </a:moveTo>
                    <a:cubicBezTo>
                      <a:pt x="197" y="1"/>
                      <a:pt x="127" y="29"/>
                      <a:pt x="79" y="79"/>
                    </a:cubicBezTo>
                    <a:cubicBezTo>
                      <a:pt x="28" y="128"/>
                      <a:pt x="1" y="197"/>
                      <a:pt x="1" y="267"/>
                    </a:cubicBezTo>
                    <a:cubicBezTo>
                      <a:pt x="1" y="336"/>
                      <a:pt x="28" y="405"/>
                      <a:pt x="79" y="455"/>
                    </a:cubicBezTo>
                    <a:cubicBezTo>
                      <a:pt x="127" y="504"/>
                      <a:pt x="196" y="533"/>
                      <a:pt x="265" y="533"/>
                    </a:cubicBezTo>
                    <a:cubicBezTo>
                      <a:pt x="336" y="533"/>
                      <a:pt x="404" y="504"/>
                      <a:pt x="453" y="455"/>
                    </a:cubicBezTo>
                    <a:cubicBezTo>
                      <a:pt x="504" y="405"/>
                      <a:pt x="531" y="336"/>
                      <a:pt x="531" y="267"/>
                    </a:cubicBezTo>
                    <a:cubicBezTo>
                      <a:pt x="531" y="197"/>
                      <a:pt x="504" y="128"/>
                      <a:pt x="453" y="79"/>
                    </a:cubicBezTo>
                    <a:cubicBezTo>
                      <a:pt x="404" y="29"/>
                      <a:pt x="336" y="1"/>
                      <a:pt x="2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74" name="Google Shape;1815;p51"/>
              <p:cNvSpPr/>
              <p:nvPr/>
            </p:nvSpPr>
            <p:spPr>
              <a:xfrm>
                <a:off x="4448161" y="2534894"/>
                <a:ext cx="17678" cy="17678"/>
              </a:xfrm>
              <a:custGeom>
                <a:avLst/>
                <a:gdLst/>
                <a:ahLst/>
                <a:cxnLst/>
                <a:rect l="l" t="t" r="r" b="b"/>
                <a:pathLst>
                  <a:path w="533" h="533" extrusionOk="0">
                    <a:moveTo>
                      <a:pt x="267" y="1"/>
                    </a:moveTo>
                    <a:cubicBezTo>
                      <a:pt x="196" y="1"/>
                      <a:pt x="128" y="29"/>
                      <a:pt x="78" y="79"/>
                    </a:cubicBezTo>
                    <a:cubicBezTo>
                      <a:pt x="28" y="128"/>
                      <a:pt x="1" y="197"/>
                      <a:pt x="1" y="267"/>
                    </a:cubicBezTo>
                    <a:cubicBezTo>
                      <a:pt x="1" y="336"/>
                      <a:pt x="28" y="405"/>
                      <a:pt x="78" y="455"/>
                    </a:cubicBezTo>
                    <a:cubicBezTo>
                      <a:pt x="128" y="504"/>
                      <a:pt x="196" y="533"/>
                      <a:pt x="267" y="533"/>
                    </a:cubicBezTo>
                    <a:cubicBezTo>
                      <a:pt x="336" y="533"/>
                      <a:pt x="405" y="504"/>
                      <a:pt x="454" y="455"/>
                    </a:cubicBezTo>
                    <a:cubicBezTo>
                      <a:pt x="504" y="405"/>
                      <a:pt x="532" y="336"/>
                      <a:pt x="532" y="267"/>
                    </a:cubicBezTo>
                    <a:cubicBezTo>
                      <a:pt x="532" y="197"/>
                      <a:pt x="504" y="128"/>
                      <a:pt x="454" y="79"/>
                    </a:cubicBezTo>
                    <a:cubicBezTo>
                      <a:pt x="404" y="29"/>
                      <a:pt x="336"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75" name="Google Shape;1816;p51"/>
              <p:cNvSpPr/>
              <p:nvPr/>
            </p:nvSpPr>
            <p:spPr>
              <a:xfrm>
                <a:off x="4473700" y="2534894"/>
                <a:ext cx="17678" cy="17678"/>
              </a:xfrm>
              <a:custGeom>
                <a:avLst/>
                <a:gdLst/>
                <a:ahLst/>
                <a:cxnLst/>
                <a:rect l="l" t="t" r="r" b="b"/>
                <a:pathLst>
                  <a:path w="533" h="533" extrusionOk="0">
                    <a:moveTo>
                      <a:pt x="267" y="1"/>
                    </a:moveTo>
                    <a:cubicBezTo>
                      <a:pt x="197" y="1"/>
                      <a:pt x="128" y="29"/>
                      <a:pt x="79" y="79"/>
                    </a:cubicBezTo>
                    <a:cubicBezTo>
                      <a:pt x="29" y="128"/>
                      <a:pt x="1" y="197"/>
                      <a:pt x="1" y="267"/>
                    </a:cubicBezTo>
                    <a:cubicBezTo>
                      <a:pt x="1" y="336"/>
                      <a:pt x="29" y="405"/>
                      <a:pt x="79" y="455"/>
                    </a:cubicBezTo>
                    <a:cubicBezTo>
                      <a:pt x="128" y="504"/>
                      <a:pt x="197" y="533"/>
                      <a:pt x="267" y="533"/>
                    </a:cubicBezTo>
                    <a:cubicBezTo>
                      <a:pt x="336" y="533"/>
                      <a:pt x="404" y="504"/>
                      <a:pt x="455" y="455"/>
                    </a:cubicBezTo>
                    <a:cubicBezTo>
                      <a:pt x="504" y="405"/>
                      <a:pt x="533" y="336"/>
                      <a:pt x="533" y="267"/>
                    </a:cubicBezTo>
                    <a:cubicBezTo>
                      <a:pt x="533" y="197"/>
                      <a:pt x="504" y="128"/>
                      <a:pt x="455" y="79"/>
                    </a:cubicBezTo>
                    <a:cubicBezTo>
                      <a:pt x="405" y="29"/>
                      <a:pt x="336"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76" name="Google Shape;1817;p51"/>
              <p:cNvSpPr/>
              <p:nvPr/>
            </p:nvSpPr>
            <p:spPr>
              <a:xfrm>
                <a:off x="4418543" y="2700433"/>
                <a:ext cx="76882" cy="17645"/>
              </a:xfrm>
              <a:custGeom>
                <a:avLst/>
                <a:gdLst/>
                <a:ahLst/>
                <a:cxnLst/>
                <a:rect l="l" t="t" r="r" b="b"/>
                <a:pathLst>
                  <a:path w="2318" h="532" extrusionOk="0">
                    <a:moveTo>
                      <a:pt x="266" y="1"/>
                    </a:moveTo>
                    <a:cubicBezTo>
                      <a:pt x="119" y="1"/>
                      <a:pt x="0" y="120"/>
                      <a:pt x="0" y="267"/>
                    </a:cubicBezTo>
                    <a:cubicBezTo>
                      <a:pt x="0" y="412"/>
                      <a:pt x="119" y="532"/>
                      <a:pt x="266" y="532"/>
                    </a:cubicBezTo>
                    <a:lnTo>
                      <a:pt x="2052" y="532"/>
                    </a:lnTo>
                    <a:cubicBezTo>
                      <a:pt x="2199" y="532"/>
                      <a:pt x="2318" y="412"/>
                      <a:pt x="2318" y="267"/>
                    </a:cubicBezTo>
                    <a:cubicBezTo>
                      <a:pt x="2318" y="120"/>
                      <a:pt x="2199" y="1"/>
                      <a:pt x="20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77" name="Google Shape;1818;p51"/>
              <p:cNvSpPr/>
              <p:nvPr/>
            </p:nvSpPr>
            <p:spPr>
              <a:xfrm>
                <a:off x="4418543" y="2721262"/>
                <a:ext cx="76882" cy="17645"/>
              </a:xfrm>
              <a:custGeom>
                <a:avLst/>
                <a:gdLst/>
                <a:ahLst/>
                <a:cxnLst/>
                <a:rect l="l" t="t" r="r" b="b"/>
                <a:pathLst>
                  <a:path w="2318" h="532" extrusionOk="0">
                    <a:moveTo>
                      <a:pt x="266" y="0"/>
                    </a:moveTo>
                    <a:cubicBezTo>
                      <a:pt x="119" y="0"/>
                      <a:pt x="0" y="119"/>
                      <a:pt x="0" y="266"/>
                    </a:cubicBezTo>
                    <a:cubicBezTo>
                      <a:pt x="0" y="413"/>
                      <a:pt x="119" y="532"/>
                      <a:pt x="266" y="532"/>
                    </a:cubicBezTo>
                    <a:lnTo>
                      <a:pt x="2052" y="532"/>
                    </a:lnTo>
                    <a:cubicBezTo>
                      <a:pt x="2199" y="532"/>
                      <a:pt x="2318" y="413"/>
                      <a:pt x="2318" y="266"/>
                    </a:cubicBezTo>
                    <a:cubicBezTo>
                      <a:pt x="2318" y="119"/>
                      <a:pt x="2199" y="0"/>
                      <a:pt x="20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grpSp>
        <p:nvGrpSpPr>
          <p:cNvPr id="89" name="Group 88"/>
          <p:cNvGrpSpPr/>
          <p:nvPr/>
        </p:nvGrpSpPr>
        <p:grpSpPr>
          <a:xfrm>
            <a:off x="7427322" y="1487315"/>
            <a:ext cx="828600" cy="956100"/>
            <a:chOff x="6755111" y="1616217"/>
            <a:chExt cx="828600" cy="956100"/>
          </a:xfrm>
        </p:grpSpPr>
        <p:sp>
          <p:nvSpPr>
            <p:cNvPr id="90" name="Google Shape;1326;p39"/>
            <p:cNvSpPr/>
            <p:nvPr/>
          </p:nvSpPr>
          <p:spPr>
            <a:xfrm rot="5400000">
              <a:off x="6691361" y="1679967"/>
              <a:ext cx="956100" cy="8286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nvGrpSpPr>
            <p:cNvPr id="91" name="Google Shape;1364;p39"/>
            <p:cNvGrpSpPr/>
            <p:nvPr/>
          </p:nvGrpSpPr>
          <p:grpSpPr>
            <a:xfrm>
              <a:off x="6876691" y="1793256"/>
              <a:ext cx="585440" cy="602023"/>
              <a:chOff x="1888890" y="3144712"/>
              <a:chExt cx="585440" cy="602023"/>
            </a:xfrm>
          </p:grpSpPr>
          <p:sp>
            <p:nvSpPr>
              <p:cNvPr id="92" name="Google Shape;1365;p39"/>
              <p:cNvSpPr/>
              <p:nvPr/>
            </p:nvSpPr>
            <p:spPr>
              <a:xfrm>
                <a:off x="2170085" y="3159206"/>
                <a:ext cx="53532" cy="53499"/>
              </a:xfrm>
              <a:custGeom>
                <a:avLst/>
                <a:gdLst/>
                <a:ahLst/>
                <a:cxnLst/>
                <a:rect l="l" t="t" r="r" b="b"/>
                <a:pathLst>
                  <a:path w="1614" h="1613" extrusionOk="0">
                    <a:moveTo>
                      <a:pt x="1082" y="532"/>
                    </a:moveTo>
                    <a:lnTo>
                      <a:pt x="1082" y="1081"/>
                    </a:lnTo>
                    <a:lnTo>
                      <a:pt x="533" y="1081"/>
                    </a:lnTo>
                    <a:lnTo>
                      <a:pt x="533" y="532"/>
                    </a:lnTo>
                    <a:close/>
                    <a:moveTo>
                      <a:pt x="373" y="1"/>
                    </a:moveTo>
                    <a:cubicBezTo>
                      <a:pt x="168" y="1"/>
                      <a:pt x="1" y="167"/>
                      <a:pt x="1" y="373"/>
                    </a:cubicBezTo>
                    <a:lnTo>
                      <a:pt x="1" y="1241"/>
                    </a:lnTo>
                    <a:cubicBezTo>
                      <a:pt x="1" y="1447"/>
                      <a:pt x="168" y="1613"/>
                      <a:pt x="373" y="1613"/>
                    </a:cubicBezTo>
                    <a:lnTo>
                      <a:pt x="1242" y="1613"/>
                    </a:lnTo>
                    <a:cubicBezTo>
                      <a:pt x="1447" y="1613"/>
                      <a:pt x="1614" y="1447"/>
                      <a:pt x="1614" y="1241"/>
                    </a:cubicBezTo>
                    <a:lnTo>
                      <a:pt x="1614" y="373"/>
                    </a:lnTo>
                    <a:cubicBezTo>
                      <a:pt x="1614" y="167"/>
                      <a:pt x="1447" y="1"/>
                      <a:pt x="12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93" name="Google Shape;1366;p39"/>
              <p:cNvSpPr/>
              <p:nvPr/>
            </p:nvSpPr>
            <p:spPr>
              <a:xfrm>
                <a:off x="1981726" y="3530782"/>
                <a:ext cx="53532" cy="53532"/>
              </a:xfrm>
              <a:custGeom>
                <a:avLst/>
                <a:gdLst/>
                <a:ahLst/>
                <a:cxnLst/>
                <a:rect l="l" t="t" r="r" b="b"/>
                <a:pathLst>
                  <a:path w="1614" h="1614" extrusionOk="0">
                    <a:moveTo>
                      <a:pt x="1082" y="533"/>
                    </a:moveTo>
                    <a:lnTo>
                      <a:pt x="1082" y="1082"/>
                    </a:lnTo>
                    <a:lnTo>
                      <a:pt x="533" y="1082"/>
                    </a:lnTo>
                    <a:lnTo>
                      <a:pt x="533" y="533"/>
                    </a:lnTo>
                    <a:close/>
                    <a:moveTo>
                      <a:pt x="372" y="1"/>
                    </a:moveTo>
                    <a:cubicBezTo>
                      <a:pt x="167" y="1"/>
                      <a:pt x="1" y="167"/>
                      <a:pt x="1" y="372"/>
                    </a:cubicBezTo>
                    <a:lnTo>
                      <a:pt x="1" y="1241"/>
                    </a:lnTo>
                    <a:cubicBezTo>
                      <a:pt x="1" y="1446"/>
                      <a:pt x="167" y="1614"/>
                      <a:pt x="372" y="1614"/>
                    </a:cubicBezTo>
                    <a:lnTo>
                      <a:pt x="1241" y="1614"/>
                    </a:lnTo>
                    <a:cubicBezTo>
                      <a:pt x="1446" y="1614"/>
                      <a:pt x="1614" y="1446"/>
                      <a:pt x="1614" y="1241"/>
                    </a:cubicBezTo>
                    <a:lnTo>
                      <a:pt x="1614" y="372"/>
                    </a:lnTo>
                    <a:cubicBezTo>
                      <a:pt x="1614" y="167"/>
                      <a:pt x="1446" y="1"/>
                      <a:pt x="1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94" name="Google Shape;1367;p39"/>
              <p:cNvSpPr/>
              <p:nvPr/>
            </p:nvSpPr>
            <p:spPr>
              <a:xfrm>
                <a:off x="1915424" y="3185475"/>
                <a:ext cx="53532" cy="53532"/>
              </a:xfrm>
              <a:custGeom>
                <a:avLst/>
                <a:gdLst/>
                <a:ahLst/>
                <a:cxnLst/>
                <a:rect l="l" t="t" r="r" b="b"/>
                <a:pathLst>
                  <a:path w="1614" h="1614" extrusionOk="0">
                    <a:moveTo>
                      <a:pt x="1082" y="532"/>
                    </a:moveTo>
                    <a:lnTo>
                      <a:pt x="1082" y="1082"/>
                    </a:lnTo>
                    <a:lnTo>
                      <a:pt x="532" y="1082"/>
                    </a:lnTo>
                    <a:lnTo>
                      <a:pt x="532" y="532"/>
                    </a:lnTo>
                    <a:close/>
                    <a:moveTo>
                      <a:pt x="372" y="1"/>
                    </a:moveTo>
                    <a:cubicBezTo>
                      <a:pt x="167" y="1"/>
                      <a:pt x="1" y="168"/>
                      <a:pt x="1" y="373"/>
                    </a:cubicBezTo>
                    <a:lnTo>
                      <a:pt x="1" y="1241"/>
                    </a:lnTo>
                    <a:cubicBezTo>
                      <a:pt x="1" y="1446"/>
                      <a:pt x="167" y="1614"/>
                      <a:pt x="372" y="1614"/>
                    </a:cubicBezTo>
                    <a:lnTo>
                      <a:pt x="1241" y="1614"/>
                    </a:lnTo>
                    <a:cubicBezTo>
                      <a:pt x="1446" y="1614"/>
                      <a:pt x="1614" y="1446"/>
                      <a:pt x="1614" y="1241"/>
                    </a:cubicBezTo>
                    <a:lnTo>
                      <a:pt x="1614" y="373"/>
                    </a:lnTo>
                    <a:cubicBezTo>
                      <a:pt x="1614" y="168"/>
                      <a:pt x="1446" y="1"/>
                      <a:pt x="1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95" name="Google Shape;1368;p39"/>
              <p:cNvSpPr/>
              <p:nvPr/>
            </p:nvSpPr>
            <p:spPr>
              <a:xfrm>
                <a:off x="1920565" y="3144712"/>
                <a:ext cx="553765" cy="602023"/>
              </a:xfrm>
              <a:custGeom>
                <a:avLst/>
                <a:gdLst/>
                <a:ahLst/>
                <a:cxnLst/>
                <a:rect l="l" t="t" r="r" b="b"/>
                <a:pathLst>
                  <a:path w="16696" h="18151" extrusionOk="0">
                    <a:moveTo>
                      <a:pt x="4488" y="532"/>
                    </a:moveTo>
                    <a:cubicBezTo>
                      <a:pt x="4721" y="532"/>
                      <a:pt x="4911" y="722"/>
                      <a:pt x="4911" y="955"/>
                    </a:cubicBezTo>
                    <a:cubicBezTo>
                      <a:pt x="4911" y="1189"/>
                      <a:pt x="4721" y="1377"/>
                      <a:pt x="4488" y="1377"/>
                    </a:cubicBezTo>
                    <a:cubicBezTo>
                      <a:pt x="4255" y="1377"/>
                      <a:pt x="4065" y="1189"/>
                      <a:pt x="4065" y="955"/>
                    </a:cubicBezTo>
                    <a:cubicBezTo>
                      <a:pt x="4065" y="722"/>
                      <a:pt x="4255" y="532"/>
                      <a:pt x="4488" y="532"/>
                    </a:cubicBezTo>
                    <a:close/>
                    <a:moveTo>
                      <a:pt x="2800" y="3960"/>
                    </a:moveTo>
                    <a:lnTo>
                      <a:pt x="2800" y="4509"/>
                    </a:lnTo>
                    <a:lnTo>
                      <a:pt x="2249" y="4509"/>
                    </a:lnTo>
                    <a:lnTo>
                      <a:pt x="2249" y="3960"/>
                    </a:lnTo>
                    <a:close/>
                    <a:moveTo>
                      <a:pt x="2260" y="7641"/>
                    </a:moveTo>
                    <a:lnTo>
                      <a:pt x="2260" y="8190"/>
                    </a:lnTo>
                    <a:lnTo>
                      <a:pt x="1710" y="8190"/>
                    </a:lnTo>
                    <a:lnTo>
                      <a:pt x="1710" y="7641"/>
                    </a:lnTo>
                    <a:close/>
                    <a:moveTo>
                      <a:pt x="956" y="9840"/>
                    </a:moveTo>
                    <a:cubicBezTo>
                      <a:pt x="1189" y="9840"/>
                      <a:pt x="1379" y="10030"/>
                      <a:pt x="1379" y="10263"/>
                    </a:cubicBezTo>
                    <a:cubicBezTo>
                      <a:pt x="1379" y="10496"/>
                      <a:pt x="1189" y="10686"/>
                      <a:pt x="956" y="10686"/>
                    </a:cubicBezTo>
                    <a:cubicBezTo>
                      <a:pt x="723" y="10686"/>
                      <a:pt x="533" y="10496"/>
                      <a:pt x="533" y="10263"/>
                    </a:cubicBezTo>
                    <a:cubicBezTo>
                      <a:pt x="533" y="10030"/>
                      <a:pt x="723" y="9840"/>
                      <a:pt x="956" y="9840"/>
                    </a:cubicBezTo>
                    <a:close/>
                    <a:moveTo>
                      <a:pt x="10194" y="12157"/>
                    </a:moveTo>
                    <a:cubicBezTo>
                      <a:pt x="10497" y="12157"/>
                      <a:pt x="10744" y="12404"/>
                      <a:pt x="10744" y="12707"/>
                    </a:cubicBezTo>
                    <a:cubicBezTo>
                      <a:pt x="10744" y="13009"/>
                      <a:pt x="10497" y="13256"/>
                      <a:pt x="10194" y="13256"/>
                    </a:cubicBezTo>
                    <a:cubicBezTo>
                      <a:pt x="9891" y="13256"/>
                      <a:pt x="9645" y="13009"/>
                      <a:pt x="9645" y="12707"/>
                    </a:cubicBezTo>
                    <a:cubicBezTo>
                      <a:pt x="9645" y="12404"/>
                      <a:pt x="9891" y="12157"/>
                      <a:pt x="10194" y="12157"/>
                    </a:cubicBezTo>
                    <a:close/>
                    <a:moveTo>
                      <a:pt x="5975" y="10529"/>
                    </a:moveTo>
                    <a:cubicBezTo>
                      <a:pt x="6735" y="10529"/>
                      <a:pt x="7353" y="11147"/>
                      <a:pt x="7353" y="11907"/>
                    </a:cubicBezTo>
                    <a:cubicBezTo>
                      <a:pt x="7353" y="12666"/>
                      <a:pt x="6735" y="13285"/>
                      <a:pt x="5975" y="13285"/>
                    </a:cubicBezTo>
                    <a:cubicBezTo>
                      <a:pt x="5216" y="13285"/>
                      <a:pt x="4598" y="12666"/>
                      <a:pt x="4598" y="11907"/>
                    </a:cubicBezTo>
                    <a:cubicBezTo>
                      <a:pt x="4598" y="11147"/>
                      <a:pt x="5216" y="10529"/>
                      <a:pt x="5975" y="10529"/>
                    </a:cubicBezTo>
                    <a:close/>
                    <a:moveTo>
                      <a:pt x="7876" y="11723"/>
                    </a:moveTo>
                    <a:lnTo>
                      <a:pt x="7876" y="11723"/>
                    </a:lnTo>
                    <a:cubicBezTo>
                      <a:pt x="8372" y="11782"/>
                      <a:pt x="8836" y="11944"/>
                      <a:pt x="9248" y="12185"/>
                    </a:cubicBezTo>
                    <a:cubicBezTo>
                      <a:pt x="9161" y="12340"/>
                      <a:pt x="9113" y="12518"/>
                      <a:pt x="9113" y="12707"/>
                    </a:cubicBezTo>
                    <a:cubicBezTo>
                      <a:pt x="9113" y="13303"/>
                      <a:pt x="9598" y="13788"/>
                      <a:pt x="10194" y="13788"/>
                    </a:cubicBezTo>
                    <a:cubicBezTo>
                      <a:pt x="10358" y="13788"/>
                      <a:pt x="10513" y="13751"/>
                      <a:pt x="10652" y="13686"/>
                    </a:cubicBezTo>
                    <a:cubicBezTo>
                      <a:pt x="10891" y="14167"/>
                      <a:pt x="11027" y="14708"/>
                      <a:pt x="11027" y="15280"/>
                    </a:cubicBezTo>
                    <a:cubicBezTo>
                      <a:pt x="11027" y="15614"/>
                      <a:pt x="10981" y="15943"/>
                      <a:pt x="10890" y="16261"/>
                    </a:cubicBezTo>
                    <a:lnTo>
                      <a:pt x="10152" y="16261"/>
                    </a:lnTo>
                    <a:cubicBezTo>
                      <a:pt x="9711" y="16261"/>
                      <a:pt x="9351" y="15902"/>
                      <a:pt x="9351" y="15460"/>
                    </a:cubicBezTo>
                    <a:lnTo>
                      <a:pt x="9351" y="14651"/>
                    </a:lnTo>
                    <a:cubicBezTo>
                      <a:pt x="9351" y="14511"/>
                      <a:pt x="9241" y="14393"/>
                      <a:pt x="9101" y="14385"/>
                    </a:cubicBezTo>
                    <a:cubicBezTo>
                      <a:pt x="8260" y="14337"/>
                      <a:pt x="7440" y="14090"/>
                      <a:pt x="6714" y="13668"/>
                    </a:cubicBezTo>
                    <a:cubicBezTo>
                      <a:pt x="7402" y="13379"/>
                      <a:pt x="7885" y="12698"/>
                      <a:pt x="7885" y="11907"/>
                    </a:cubicBezTo>
                    <a:cubicBezTo>
                      <a:pt x="7885" y="11844"/>
                      <a:pt x="7882" y="11783"/>
                      <a:pt x="7876" y="11723"/>
                    </a:cubicBezTo>
                    <a:close/>
                    <a:moveTo>
                      <a:pt x="9951" y="3359"/>
                    </a:moveTo>
                    <a:cubicBezTo>
                      <a:pt x="10397" y="3454"/>
                      <a:pt x="10761" y="3779"/>
                      <a:pt x="10898" y="4230"/>
                    </a:cubicBezTo>
                    <a:cubicBezTo>
                      <a:pt x="10922" y="4312"/>
                      <a:pt x="10986" y="4378"/>
                      <a:pt x="11068" y="4404"/>
                    </a:cubicBezTo>
                    <a:cubicBezTo>
                      <a:pt x="11132" y="4426"/>
                      <a:pt x="11194" y="4448"/>
                      <a:pt x="11257" y="4472"/>
                    </a:cubicBezTo>
                    <a:lnTo>
                      <a:pt x="9508" y="6221"/>
                    </a:lnTo>
                    <a:lnTo>
                      <a:pt x="8019" y="6221"/>
                    </a:lnTo>
                    <a:cubicBezTo>
                      <a:pt x="7872" y="6221"/>
                      <a:pt x="7754" y="6340"/>
                      <a:pt x="7754" y="6487"/>
                    </a:cubicBezTo>
                    <a:cubicBezTo>
                      <a:pt x="7754" y="6633"/>
                      <a:pt x="7872" y="6752"/>
                      <a:pt x="8019" y="6752"/>
                    </a:cubicBezTo>
                    <a:lnTo>
                      <a:pt x="8977" y="6752"/>
                    </a:lnTo>
                    <a:lnTo>
                      <a:pt x="7912" y="7817"/>
                    </a:lnTo>
                    <a:cubicBezTo>
                      <a:pt x="7808" y="7921"/>
                      <a:pt x="7808" y="8089"/>
                      <a:pt x="7912" y="8193"/>
                    </a:cubicBezTo>
                    <a:cubicBezTo>
                      <a:pt x="7964" y="8245"/>
                      <a:pt x="8032" y="8271"/>
                      <a:pt x="8100" y="8271"/>
                    </a:cubicBezTo>
                    <a:cubicBezTo>
                      <a:pt x="8168" y="8271"/>
                      <a:pt x="8236" y="8245"/>
                      <a:pt x="8288" y="8193"/>
                    </a:cubicBezTo>
                    <a:lnTo>
                      <a:pt x="12144" y="4337"/>
                    </a:lnTo>
                    <a:cubicBezTo>
                      <a:pt x="12868" y="4761"/>
                      <a:pt x="13491" y="5356"/>
                      <a:pt x="13948" y="6059"/>
                    </a:cubicBezTo>
                    <a:cubicBezTo>
                      <a:pt x="14453" y="6837"/>
                      <a:pt x="14750" y="7738"/>
                      <a:pt x="14806" y="8661"/>
                    </a:cubicBezTo>
                    <a:lnTo>
                      <a:pt x="14806" y="9986"/>
                    </a:lnTo>
                    <a:cubicBezTo>
                      <a:pt x="14806" y="10032"/>
                      <a:pt x="14818" y="10076"/>
                      <a:pt x="14841" y="10116"/>
                    </a:cubicBezTo>
                    <a:lnTo>
                      <a:pt x="16080" y="12312"/>
                    </a:lnTo>
                    <a:cubicBezTo>
                      <a:pt x="16128" y="12396"/>
                      <a:pt x="16134" y="12461"/>
                      <a:pt x="16120" y="12486"/>
                    </a:cubicBezTo>
                    <a:cubicBezTo>
                      <a:pt x="16105" y="12510"/>
                      <a:pt x="16046" y="12536"/>
                      <a:pt x="15948" y="12536"/>
                    </a:cubicBezTo>
                    <a:lnTo>
                      <a:pt x="15072" y="12536"/>
                    </a:lnTo>
                    <a:cubicBezTo>
                      <a:pt x="14926" y="12536"/>
                      <a:pt x="14807" y="12655"/>
                      <a:pt x="14807" y="12802"/>
                    </a:cubicBezTo>
                    <a:lnTo>
                      <a:pt x="14807" y="13433"/>
                    </a:lnTo>
                    <a:lnTo>
                      <a:pt x="13349" y="13433"/>
                    </a:lnTo>
                    <a:cubicBezTo>
                      <a:pt x="13007" y="13433"/>
                      <a:pt x="12728" y="13712"/>
                      <a:pt x="12728" y="14054"/>
                    </a:cubicBezTo>
                    <a:lnTo>
                      <a:pt x="12728" y="16261"/>
                    </a:lnTo>
                    <a:lnTo>
                      <a:pt x="11440" y="16261"/>
                    </a:lnTo>
                    <a:cubicBezTo>
                      <a:pt x="11519" y="15941"/>
                      <a:pt x="11559" y="15612"/>
                      <a:pt x="11559" y="15280"/>
                    </a:cubicBezTo>
                    <a:cubicBezTo>
                      <a:pt x="11559" y="14577"/>
                      <a:pt x="11382" y="13917"/>
                      <a:pt x="11071" y="13338"/>
                    </a:cubicBezTo>
                    <a:cubicBezTo>
                      <a:pt x="11199" y="13160"/>
                      <a:pt x="11275" y="12942"/>
                      <a:pt x="11275" y="12707"/>
                    </a:cubicBezTo>
                    <a:cubicBezTo>
                      <a:pt x="11275" y="12110"/>
                      <a:pt x="10790" y="11625"/>
                      <a:pt x="10194" y="11625"/>
                    </a:cubicBezTo>
                    <a:cubicBezTo>
                      <a:pt x="9984" y="11625"/>
                      <a:pt x="9788" y="11686"/>
                      <a:pt x="9621" y="11790"/>
                    </a:cubicBezTo>
                    <a:cubicBezTo>
                      <a:pt x="9069" y="11444"/>
                      <a:pt x="8427" y="11225"/>
                      <a:pt x="7739" y="11176"/>
                    </a:cubicBezTo>
                    <a:cubicBezTo>
                      <a:pt x="7509" y="10620"/>
                      <a:pt x="7024" y="10197"/>
                      <a:pt x="6429" y="10051"/>
                    </a:cubicBezTo>
                    <a:lnTo>
                      <a:pt x="7083" y="9398"/>
                    </a:lnTo>
                    <a:cubicBezTo>
                      <a:pt x="7187" y="9295"/>
                      <a:pt x="7187" y="9126"/>
                      <a:pt x="7083" y="9023"/>
                    </a:cubicBezTo>
                    <a:cubicBezTo>
                      <a:pt x="7031" y="8970"/>
                      <a:pt x="6963" y="8944"/>
                      <a:pt x="6895" y="8944"/>
                    </a:cubicBezTo>
                    <a:cubicBezTo>
                      <a:pt x="6827" y="8944"/>
                      <a:pt x="6759" y="8970"/>
                      <a:pt x="6706" y="9023"/>
                    </a:cubicBezTo>
                    <a:lnTo>
                      <a:pt x="5714" y="10015"/>
                    </a:lnTo>
                    <a:cubicBezTo>
                      <a:pt x="5414" y="10057"/>
                      <a:pt x="5136" y="10167"/>
                      <a:pt x="4897" y="10332"/>
                    </a:cubicBezTo>
                    <a:cubicBezTo>
                      <a:pt x="4845" y="10149"/>
                      <a:pt x="4804" y="9964"/>
                      <a:pt x="4773" y="9775"/>
                    </a:cubicBezTo>
                    <a:lnTo>
                      <a:pt x="5265" y="9775"/>
                    </a:lnTo>
                    <a:cubicBezTo>
                      <a:pt x="5412" y="9775"/>
                      <a:pt x="5531" y="9656"/>
                      <a:pt x="5531" y="9509"/>
                    </a:cubicBezTo>
                    <a:cubicBezTo>
                      <a:pt x="5531" y="9362"/>
                      <a:pt x="5412" y="9243"/>
                      <a:pt x="5265" y="9243"/>
                    </a:cubicBezTo>
                    <a:lnTo>
                      <a:pt x="4557" y="9243"/>
                    </a:lnTo>
                    <a:cubicBezTo>
                      <a:pt x="4247" y="9004"/>
                      <a:pt x="4065" y="8634"/>
                      <a:pt x="4065" y="8241"/>
                    </a:cubicBezTo>
                    <a:cubicBezTo>
                      <a:pt x="4065" y="7782"/>
                      <a:pt x="4309" y="7366"/>
                      <a:pt x="4705" y="7141"/>
                    </a:cubicBezTo>
                    <a:lnTo>
                      <a:pt x="5354" y="7141"/>
                    </a:lnTo>
                    <a:lnTo>
                      <a:pt x="5354" y="8086"/>
                    </a:lnTo>
                    <a:cubicBezTo>
                      <a:pt x="5354" y="8232"/>
                      <a:pt x="5473" y="8351"/>
                      <a:pt x="5620" y="8351"/>
                    </a:cubicBezTo>
                    <a:cubicBezTo>
                      <a:pt x="5767" y="8351"/>
                      <a:pt x="5886" y="8232"/>
                      <a:pt x="5886" y="8086"/>
                    </a:cubicBezTo>
                    <a:lnTo>
                      <a:pt x="5886" y="7141"/>
                    </a:lnTo>
                    <a:lnTo>
                      <a:pt x="6598" y="7141"/>
                    </a:lnTo>
                    <a:cubicBezTo>
                      <a:pt x="6744" y="7141"/>
                      <a:pt x="6864" y="7021"/>
                      <a:pt x="6864" y="6875"/>
                    </a:cubicBezTo>
                    <a:cubicBezTo>
                      <a:pt x="6864" y="6728"/>
                      <a:pt x="6744" y="6610"/>
                      <a:pt x="6598" y="6610"/>
                    </a:cubicBezTo>
                    <a:lnTo>
                      <a:pt x="4787" y="6610"/>
                    </a:lnTo>
                    <a:cubicBezTo>
                      <a:pt x="4693" y="6428"/>
                      <a:pt x="4642" y="6228"/>
                      <a:pt x="4642" y="6020"/>
                    </a:cubicBezTo>
                    <a:cubicBezTo>
                      <a:pt x="4642" y="5321"/>
                      <a:pt x="5210" y="4753"/>
                      <a:pt x="5909" y="4753"/>
                    </a:cubicBezTo>
                    <a:cubicBezTo>
                      <a:pt x="5987" y="4753"/>
                      <a:pt x="6064" y="4761"/>
                      <a:pt x="6140" y="4775"/>
                    </a:cubicBezTo>
                    <a:lnTo>
                      <a:pt x="6140" y="5687"/>
                    </a:lnTo>
                    <a:cubicBezTo>
                      <a:pt x="6140" y="5834"/>
                      <a:pt x="6259" y="5953"/>
                      <a:pt x="6406" y="5953"/>
                    </a:cubicBezTo>
                    <a:cubicBezTo>
                      <a:pt x="6552" y="5953"/>
                      <a:pt x="6672" y="5834"/>
                      <a:pt x="6672" y="5687"/>
                    </a:cubicBezTo>
                    <a:lnTo>
                      <a:pt x="6672" y="5420"/>
                    </a:lnTo>
                    <a:lnTo>
                      <a:pt x="8108" y="5420"/>
                    </a:lnTo>
                    <a:cubicBezTo>
                      <a:pt x="8255" y="5420"/>
                      <a:pt x="8374" y="5301"/>
                      <a:pt x="8374" y="5154"/>
                    </a:cubicBezTo>
                    <a:cubicBezTo>
                      <a:pt x="8374" y="5007"/>
                      <a:pt x="8255" y="4888"/>
                      <a:pt x="8108" y="4888"/>
                    </a:cubicBezTo>
                    <a:lnTo>
                      <a:pt x="6672" y="4888"/>
                    </a:lnTo>
                    <a:lnTo>
                      <a:pt x="6672" y="4615"/>
                    </a:lnTo>
                    <a:cubicBezTo>
                      <a:pt x="6851" y="4112"/>
                      <a:pt x="7326" y="3776"/>
                      <a:pt x="7864" y="3776"/>
                    </a:cubicBezTo>
                    <a:cubicBezTo>
                      <a:pt x="8042" y="3776"/>
                      <a:pt x="8216" y="3813"/>
                      <a:pt x="8379" y="3886"/>
                    </a:cubicBezTo>
                    <a:cubicBezTo>
                      <a:pt x="8414" y="3901"/>
                      <a:pt x="8451" y="3909"/>
                      <a:pt x="8487" y="3909"/>
                    </a:cubicBezTo>
                    <a:cubicBezTo>
                      <a:pt x="8566" y="3909"/>
                      <a:pt x="8643" y="3873"/>
                      <a:pt x="8695" y="3809"/>
                    </a:cubicBezTo>
                    <a:cubicBezTo>
                      <a:pt x="8881" y="3577"/>
                      <a:pt x="9136" y="3421"/>
                      <a:pt x="9419" y="3360"/>
                    </a:cubicBezTo>
                    <a:lnTo>
                      <a:pt x="9419" y="4428"/>
                    </a:lnTo>
                    <a:cubicBezTo>
                      <a:pt x="9419" y="4575"/>
                      <a:pt x="9538" y="4694"/>
                      <a:pt x="9685" y="4694"/>
                    </a:cubicBezTo>
                    <a:cubicBezTo>
                      <a:pt x="9832" y="4694"/>
                      <a:pt x="9951" y="4575"/>
                      <a:pt x="9951" y="4428"/>
                    </a:cubicBezTo>
                    <a:lnTo>
                      <a:pt x="9951" y="3359"/>
                    </a:lnTo>
                    <a:close/>
                    <a:moveTo>
                      <a:pt x="14807" y="13965"/>
                    </a:moveTo>
                    <a:lnTo>
                      <a:pt x="14807" y="15460"/>
                    </a:lnTo>
                    <a:cubicBezTo>
                      <a:pt x="14807" y="15902"/>
                      <a:pt x="14452" y="16261"/>
                      <a:pt x="14017" y="16261"/>
                    </a:cubicBezTo>
                    <a:lnTo>
                      <a:pt x="13260" y="16261"/>
                    </a:lnTo>
                    <a:lnTo>
                      <a:pt x="13260" y="14054"/>
                    </a:lnTo>
                    <a:cubicBezTo>
                      <a:pt x="13260" y="14005"/>
                      <a:pt x="13301" y="13965"/>
                      <a:pt x="13349" y="13965"/>
                    </a:cubicBezTo>
                    <a:close/>
                    <a:moveTo>
                      <a:pt x="4487" y="1"/>
                    </a:moveTo>
                    <a:cubicBezTo>
                      <a:pt x="3961" y="1"/>
                      <a:pt x="3533" y="429"/>
                      <a:pt x="3533" y="955"/>
                    </a:cubicBezTo>
                    <a:cubicBezTo>
                      <a:pt x="3533" y="1397"/>
                      <a:pt x="3835" y="1770"/>
                      <a:pt x="4243" y="1877"/>
                    </a:cubicBezTo>
                    <a:lnTo>
                      <a:pt x="4243" y="2488"/>
                    </a:lnTo>
                    <a:cubicBezTo>
                      <a:pt x="4243" y="2733"/>
                      <a:pt x="4442" y="2932"/>
                      <a:pt x="4687" y="2932"/>
                    </a:cubicBezTo>
                    <a:lnTo>
                      <a:pt x="7220" y="2932"/>
                    </a:lnTo>
                    <a:lnTo>
                      <a:pt x="7220" y="3362"/>
                    </a:lnTo>
                    <a:cubicBezTo>
                      <a:pt x="6902" y="3483"/>
                      <a:pt x="6623" y="3694"/>
                      <a:pt x="6420" y="3969"/>
                    </a:cubicBezTo>
                    <a:lnTo>
                      <a:pt x="3331" y="3969"/>
                    </a:lnTo>
                    <a:lnTo>
                      <a:pt x="3331" y="3801"/>
                    </a:lnTo>
                    <a:cubicBezTo>
                      <a:pt x="3331" y="3595"/>
                      <a:pt x="3164" y="3428"/>
                      <a:pt x="2959" y="3428"/>
                    </a:cubicBezTo>
                    <a:lnTo>
                      <a:pt x="2090" y="3428"/>
                    </a:lnTo>
                    <a:cubicBezTo>
                      <a:pt x="1885" y="3428"/>
                      <a:pt x="1718" y="3595"/>
                      <a:pt x="1718" y="3801"/>
                    </a:cubicBezTo>
                    <a:lnTo>
                      <a:pt x="1718" y="4669"/>
                    </a:lnTo>
                    <a:cubicBezTo>
                      <a:pt x="1718" y="4875"/>
                      <a:pt x="1885" y="5041"/>
                      <a:pt x="2090" y="5041"/>
                    </a:cubicBezTo>
                    <a:lnTo>
                      <a:pt x="2959" y="5041"/>
                    </a:lnTo>
                    <a:cubicBezTo>
                      <a:pt x="3164" y="5041"/>
                      <a:pt x="3331" y="4875"/>
                      <a:pt x="3331" y="4669"/>
                    </a:cubicBezTo>
                    <a:lnTo>
                      <a:pt x="3331" y="4501"/>
                    </a:lnTo>
                    <a:lnTo>
                      <a:pt x="4948" y="4501"/>
                    </a:lnTo>
                    <a:cubicBezTo>
                      <a:pt x="4500" y="4785"/>
                      <a:pt x="4186" y="5262"/>
                      <a:pt x="4122" y="5813"/>
                    </a:cubicBezTo>
                    <a:lnTo>
                      <a:pt x="3066" y="5813"/>
                    </a:lnTo>
                    <a:cubicBezTo>
                      <a:pt x="2919" y="5813"/>
                      <a:pt x="2801" y="5932"/>
                      <a:pt x="2801" y="6079"/>
                    </a:cubicBezTo>
                    <a:cubicBezTo>
                      <a:pt x="2801" y="6226"/>
                      <a:pt x="2920" y="6345"/>
                      <a:pt x="3066" y="6345"/>
                    </a:cubicBezTo>
                    <a:lnTo>
                      <a:pt x="4140" y="6345"/>
                    </a:lnTo>
                    <a:cubicBezTo>
                      <a:pt x="4167" y="6496"/>
                      <a:pt x="4214" y="6643"/>
                      <a:pt x="4279" y="6782"/>
                    </a:cubicBezTo>
                    <a:cubicBezTo>
                      <a:pt x="3976" y="7000"/>
                      <a:pt x="3753" y="7303"/>
                      <a:pt x="3632" y="7650"/>
                    </a:cubicBezTo>
                    <a:lnTo>
                      <a:pt x="2790" y="7650"/>
                    </a:lnTo>
                    <a:lnTo>
                      <a:pt x="2790" y="7481"/>
                    </a:lnTo>
                    <a:cubicBezTo>
                      <a:pt x="2790" y="7276"/>
                      <a:pt x="2624" y="7109"/>
                      <a:pt x="2419" y="7109"/>
                    </a:cubicBezTo>
                    <a:lnTo>
                      <a:pt x="1550" y="7109"/>
                    </a:lnTo>
                    <a:cubicBezTo>
                      <a:pt x="1345" y="7109"/>
                      <a:pt x="1177" y="7276"/>
                      <a:pt x="1177" y="7481"/>
                    </a:cubicBezTo>
                    <a:lnTo>
                      <a:pt x="1177" y="8350"/>
                    </a:lnTo>
                    <a:cubicBezTo>
                      <a:pt x="1177" y="8555"/>
                      <a:pt x="1345" y="8723"/>
                      <a:pt x="1550" y="8723"/>
                    </a:cubicBezTo>
                    <a:lnTo>
                      <a:pt x="2419" y="8723"/>
                    </a:lnTo>
                    <a:cubicBezTo>
                      <a:pt x="2624" y="8723"/>
                      <a:pt x="2790" y="8555"/>
                      <a:pt x="2790" y="8350"/>
                    </a:cubicBezTo>
                    <a:lnTo>
                      <a:pt x="2790" y="8182"/>
                    </a:lnTo>
                    <a:lnTo>
                      <a:pt x="3534" y="8182"/>
                    </a:lnTo>
                    <a:cubicBezTo>
                      <a:pt x="3534" y="8201"/>
                      <a:pt x="3533" y="8222"/>
                      <a:pt x="3533" y="8241"/>
                    </a:cubicBezTo>
                    <a:cubicBezTo>
                      <a:pt x="3533" y="8778"/>
                      <a:pt x="3772" y="9282"/>
                      <a:pt x="4180" y="9622"/>
                    </a:cubicBezTo>
                    <a:cubicBezTo>
                      <a:pt x="4191" y="9647"/>
                      <a:pt x="4206" y="9669"/>
                      <a:pt x="4224" y="9689"/>
                    </a:cubicBezTo>
                    <a:cubicBezTo>
                      <a:pt x="4237" y="9793"/>
                      <a:pt x="4253" y="9895"/>
                      <a:pt x="4272" y="9997"/>
                    </a:cubicBezTo>
                    <a:lnTo>
                      <a:pt x="1872" y="9997"/>
                    </a:lnTo>
                    <a:cubicBezTo>
                      <a:pt x="1757" y="9600"/>
                      <a:pt x="1389" y="9309"/>
                      <a:pt x="955" y="9309"/>
                    </a:cubicBezTo>
                    <a:cubicBezTo>
                      <a:pt x="429" y="9309"/>
                      <a:pt x="1" y="9737"/>
                      <a:pt x="1" y="10263"/>
                    </a:cubicBezTo>
                    <a:cubicBezTo>
                      <a:pt x="1" y="10790"/>
                      <a:pt x="429" y="11218"/>
                      <a:pt x="955" y="11218"/>
                    </a:cubicBezTo>
                    <a:cubicBezTo>
                      <a:pt x="1389" y="11218"/>
                      <a:pt x="1757" y="10926"/>
                      <a:pt x="1872" y="10529"/>
                    </a:cubicBezTo>
                    <a:lnTo>
                      <a:pt x="4400" y="10529"/>
                    </a:lnTo>
                    <a:cubicBezTo>
                      <a:pt x="4421" y="10599"/>
                      <a:pt x="4444" y="10668"/>
                      <a:pt x="4467" y="10737"/>
                    </a:cubicBezTo>
                    <a:cubicBezTo>
                      <a:pt x="4216" y="11061"/>
                      <a:pt x="4066" y="11466"/>
                      <a:pt x="4066" y="11907"/>
                    </a:cubicBezTo>
                    <a:cubicBezTo>
                      <a:pt x="4066" y="12956"/>
                      <a:pt x="4917" y="13810"/>
                      <a:pt x="5964" y="13816"/>
                    </a:cubicBezTo>
                    <a:cubicBezTo>
                      <a:pt x="6040" y="13871"/>
                      <a:pt x="6117" y="13924"/>
                      <a:pt x="6195" y="13976"/>
                    </a:cubicBezTo>
                    <a:cubicBezTo>
                      <a:pt x="6533" y="14194"/>
                      <a:pt x="6891" y="14377"/>
                      <a:pt x="7264" y="14523"/>
                    </a:cubicBezTo>
                    <a:lnTo>
                      <a:pt x="7264" y="17708"/>
                    </a:lnTo>
                    <a:cubicBezTo>
                      <a:pt x="7264" y="17952"/>
                      <a:pt x="7463" y="18150"/>
                      <a:pt x="7708" y="18150"/>
                    </a:cubicBezTo>
                    <a:lnTo>
                      <a:pt x="9765" y="18150"/>
                    </a:lnTo>
                    <a:cubicBezTo>
                      <a:pt x="9913" y="18150"/>
                      <a:pt x="10031" y="18031"/>
                      <a:pt x="10031" y="17884"/>
                    </a:cubicBezTo>
                    <a:cubicBezTo>
                      <a:pt x="10031" y="17738"/>
                      <a:pt x="9912" y="17618"/>
                      <a:pt x="9765" y="17618"/>
                    </a:cubicBezTo>
                    <a:lnTo>
                      <a:pt x="7796" y="17618"/>
                    </a:lnTo>
                    <a:lnTo>
                      <a:pt x="7796" y="14701"/>
                    </a:lnTo>
                    <a:cubicBezTo>
                      <a:pt x="8130" y="14796"/>
                      <a:pt x="8472" y="14862"/>
                      <a:pt x="8819" y="14897"/>
                    </a:cubicBezTo>
                    <a:lnTo>
                      <a:pt x="8819" y="15461"/>
                    </a:lnTo>
                    <a:cubicBezTo>
                      <a:pt x="8819" y="16195"/>
                      <a:pt x="9417" y="16793"/>
                      <a:pt x="10151" y="16793"/>
                    </a:cubicBezTo>
                    <a:lnTo>
                      <a:pt x="12195" y="16793"/>
                    </a:lnTo>
                    <a:lnTo>
                      <a:pt x="12195" y="17618"/>
                    </a:lnTo>
                    <a:lnTo>
                      <a:pt x="11609" y="17618"/>
                    </a:lnTo>
                    <a:cubicBezTo>
                      <a:pt x="11462" y="17618"/>
                      <a:pt x="11343" y="17738"/>
                      <a:pt x="11343" y="17884"/>
                    </a:cubicBezTo>
                    <a:cubicBezTo>
                      <a:pt x="11343" y="18031"/>
                      <a:pt x="11462" y="18150"/>
                      <a:pt x="11609" y="18150"/>
                    </a:cubicBezTo>
                    <a:lnTo>
                      <a:pt x="12285" y="18150"/>
                    </a:lnTo>
                    <a:cubicBezTo>
                      <a:pt x="12529" y="18150"/>
                      <a:pt x="12727" y="17951"/>
                      <a:pt x="12727" y="17708"/>
                    </a:cubicBezTo>
                    <a:lnTo>
                      <a:pt x="12727" y="16793"/>
                    </a:lnTo>
                    <a:lnTo>
                      <a:pt x="14017" y="16793"/>
                    </a:lnTo>
                    <a:cubicBezTo>
                      <a:pt x="14745" y="16793"/>
                      <a:pt x="15338" y="16195"/>
                      <a:pt x="15338" y="15461"/>
                    </a:cubicBezTo>
                    <a:lnTo>
                      <a:pt x="15338" y="13068"/>
                    </a:lnTo>
                    <a:lnTo>
                      <a:pt x="15948" y="13068"/>
                    </a:lnTo>
                    <a:cubicBezTo>
                      <a:pt x="16232" y="13068"/>
                      <a:pt x="16462" y="12954"/>
                      <a:pt x="16579" y="12754"/>
                    </a:cubicBezTo>
                    <a:cubicBezTo>
                      <a:pt x="16696" y="12555"/>
                      <a:pt x="16682" y="12298"/>
                      <a:pt x="16543" y="12050"/>
                    </a:cubicBezTo>
                    <a:lnTo>
                      <a:pt x="15338" y="9916"/>
                    </a:lnTo>
                    <a:lnTo>
                      <a:pt x="15338" y="8661"/>
                    </a:lnTo>
                    <a:cubicBezTo>
                      <a:pt x="15338" y="8651"/>
                      <a:pt x="15338" y="8642"/>
                      <a:pt x="15337" y="8632"/>
                    </a:cubicBezTo>
                    <a:cubicBezTo>
                      <a:pt x="15276" y="7614"/>
                      <a:pt x="14950" y="6624"/>
                      <a:pt x="14395" y="5770"/>
                    </a:cubicBezTo>
                    <a:cubicBezTo>
                      <a:pt x="13886" y="4986"/>
                      <a:pt x="13190" y="4326"/>
                      <a:pt x="12382" y="3859"/>
                    </a:cubicBezTo>
                    <a:cubicBezTo>
                      <a:pt x="12308" y="3816"/>
                      <a:pt x="12223" y="3793"/>
                      <a:pt x="12138" y="3793"/>
                    </a:cubicBezTo>
                    <a:cubicBezTo>
                      <a:pt x="12008" y="3793"/>
                      <a:pt x="11885" y="3844"/>
                      <a:pt x="11793" y="3936"/>
                    </a:cubicBezTo>
                    <a:lnTo>
                      <a:pt x="11666" y="4062"/>
                    </a:lnTo>
                    <a:cubicBezTo>
                      <a:pt x="11566" y="4019"/>
                      <a:pt x="11463" y="3979"/>
                      <a:pt x="11361" y="3942"/>
                    </a:cubicBezTo>
                    <a:cubicBezTo>
                      <a:pt x="11093" y="3253"/>
                      <a:pt x="10437" y="2799"/>
                      <a:pt x="9685" y="2799"/>
                    </a:cubicBezTo>
                    <a:cubicBezTo>
                      <a:pt x="9201" y="2799"/>
                      <a:pt x="8748" y="2990"/>
                      <a:pt x="8411" y="3329"/>
                    </a:cubicBezTo>
                    <a:cubicBezTo>
                      <a:pt x="8235" y="3273"/>
                      <a:pt x="8051" y="3244"/>
                      <a:pt x="7864" y="3244"/>
                    </a:cubicBezTo>
                    <a:cubicBezTo>
                      <a:pt x="7827" y="3244"/>
                      <a:pt x="7789" y="3245"/>
                      <a:pt x="7752" y="3247"/>
                    </a:cubicBezTo>
                    <a:lnTo>
                      <a:pt x="7752" y="2843"/>
                    </a:lnTo>
                    <a:cubicBezTo>
                      <a:pt x="7752" y="2598"/>
                      <a:pt x="7554" y="2400"/>
                      <a:pt x="7309" y="2400"/>
                    </a:cubicBezTo>
                    <a:lnTo>
                      <a:pt x="4775" y="2400"/>
                    </a:lnTo>
                    <a:lnTo>
                      <a:pt x="4775" y="1865"/>
                    </a:lnTo>
                    <a:cubicBezTo>
                      <a:pt x="5161" y="1743"/>
                      <a:pt x="5441" y="1382"/>
                      <a:pt x="5441" y="955"/>
                    </a:cubicBezTo>
                    <a:cubicBezTo>
                      <a:pt x="5441" y="429"/>
                      <a:pt x="5013" y="1"/>
                      <a:pt x="44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96" name="Google Shape;1369;p39"/>
              <p:cNvSpPr/>
              <p:nvPr/>
            </p:nvSpPr>
            <p:spPr>
              <a:xfrm>
                <a:off x="2083584" y="3504447"/>
                <a:ext cx="70381" cy="70348"/>
              </a:xfrm>
              <a:custGeom>
                <a:avLst/>
                <a:gdLst/>
                <a:ahLst/>
                <a:cxnLst/>
                <a:rect l="l" t="t" r="r" b="b"/>
                <a:pathLst>
                  <a:path w="2122" h="2121" extrusionOk="0">
                    <a:moveTo>
                      <a:pt x="1060" y="532"/>
                    </a:moveTo>
                    <a:cubicBezTo>
                      <a:pt x="1352" y="532"/>
                      <a:pt x="1589" y="769"/>
                      <a:pt x="1589" y="1061"/>
                    </a:cubicBezTo>
                    <a:cubicBezTo>
                      <a:pt x="1589" y="1352"/>
                      <a:pt x="1352" y="1588"/>
                      <a:pt x="1060" y="1588"/>
                    </a:cubicBezTo>
                    <a:cubicBezTo>
                      <a:pt x="770" y="1588"/>
                      <a:pt x="533" y="1352"/>
                      <a:pt x="533" y="1061"/>
                    </a:cubicBezTo>
                    <a:cubicBezTo>
                      <a:pt x="533" y="769"/>
                      <a:pt x="770" y="532"/>
                      <a:pt x="1060" y="532"/>
                    </a:cubicBezTo>
                    <a:close/>
                    <a:moveTo>
                      <a:pt x="1060" y="0"/>
                    </a:moveTo>
                    <a:cubicBezTo>
                      <a:pt x="476" y="0"/>
                      <a:pt x="1" y="475"/>
                      <a:pt x="1" y="1061"/>
                    </a:cubicBezTo>
                    <a:cubicBezTo>
                      <a:pt x="1" y="1645"/>
                      <a:pt x="476" y="2120"/>
                      <a:pt x="1060" y="2120"/>
                    </a:cubicBezTo>
                    <a:cubicBezTo>
                      <a:pt x="1646" y="2120"/>
                      <a:pt x="2121" y="1645"/>
                      <a:pt x="2121" y="1061"/>
                    </a:cubicBezTo>
                    <a:cubicBezTo>
                      <a:pt x="2121" y="475"/>
                      <a:pt x="1646" y="0"/>
                      <a:pt x="1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97" name="Google Shape;1370;p39"/>
              <p:cNvSpPr/>
              <p:nvPr/>
            </p:nvSpPr>
            <p:spPr>
              <a:xfrm>
                <a:off x="1888890" y="3314662"/>
                <a:ext cx="83449" cy="63350"/>
              </a:xfrm>
              <a:custGeom>
                <a:avLst/>
                <a:gdLst/>
                <a:ahLst/>
                <a:cxnLst/>
                <a:rect l="l" t="t" r="r" b="b"/>
                <a:pathLst>
                  <a:path w="2516" h="1910" extrusionOk="0">
                    <a:moveTo>
                      <a:pt x="955" y="532"/>
                    </a:moveTo>
                    <a:cubicBezTo>
                      <a:pt x="1189" y="532"/>
                      <a:pt x="1378" y="722"/>
                      <a:pt x="1378" y="955"/>
                    </a:cubicBezTo>
                    <a:cubicBezTo>
                      <a:pt x="1378" y="1188"/>
                      <a:pt x="1189" y="1378"/>
                      <a:pt x="955" y="1378"/>
                    </a:cubicBezTo>
                    <a:cubicBezTo>
                      <a:pt x="722" y="1378"/>
                      <a:pt x="533" y="1188"/>
                      <a:pt x="533" y="955"/>
                    </a:cubicBezTo>
                    <a:cubicBezTo>
                      <a:pt x="533" y="722"/>
                      <a:pt x="722" y="532"/>
                      <a:pt x="955" y="532"/>
                    </a:cubicBezTo>
                    <a:close/>
                    <a:moveTo>
                      <a:pt x="955" y="0"/>
                    </a:moveTo>
                    <a:cubicBezTo>
                      <a:pt x="429" y="0"/>
                      <a:pt x="1" y="428"/>
                      <a:pt x="1" y="955"/>
                    </a:cubicBezTo>
                    <a:cubicBezTo>
                      <a:pt x="1" y="1482"/>
                      <a:pt x="429" y="1910"/>
                      <a:pt x="955" y="1910"/>
                    </a:cubicBezTo>
                    <a:cubicBezTo>
                      <a:pt x="1389" y="1910"/>
                      <a:pt x="1757" y="1618"/>
                      <a:pt x="1872" y="1221"/>
                    </a:cubicBezTo>
                    <a:lnTo>
                      <a:pt x="2249" y="1221"/>
                    </a:lnTo>
                    <a:cubicBezTo>
                      <a:pt x="2395" y="1221"/>
                      <a:pt x="2514" y="1102"/>
                      <a:pt x="2514" y="955"/>
                    </a:cubicBezTo>
                    <a:cubicBezTo>
                      <a:pt x="2515" y="808"/>
                      <a:pt x="2396" y="689"/>
                      <a:pt x="2249" y="689"/>
                    </a:cubicBezTo>
                    <a:lnTo>
                      <a:pt x="1872" y="689"/>
                    </a:lnTo>
                    <a:cubicBezTo>
                      <a:pt x="1757" y="292"/>
                      <a:pt x="1389" y="0"/>
                      <a:pt x="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98" name="Google Shape;1371;p39"/>
              <p:cNvSpPr/>
              <p:nvPr/>
            </p:nvSpPr>
            <p:spPr>
              <a:xfrm>
                <a:off x="2293368" y="3432705"/>
                <a:ext cx="100896" cy="53035"/>
              </a:xfrm>
              <a:custGeom>
                <a:avLst/>
                <a:gdLst/>
                <a:ahLst/>
                <a:cxnLst/>
                <a:rect l="l" t="t" r="r" b="b"/>
                <a:pathLst>
                  <a:path w="3042" h="1599" extrusionOk="0">
                    <a:moveTo>
                      <a:pt x="2511" y="532"/>
                    </a:moveTo>
                    <a:lnTo>
                      <a:pt x="2511" y="1067"/>
                    </a:lnTo>
                    <a:lnTo>
                      <a:pt x="531" y="1067"/>
                    </a:lnTo>
                    <a:lnTo>
                      <a:pt x="531" y="532"/>
                    </a:lnTo>
                    <a:close/>
                    <a:moveTo>
                      <a:pt x="443" y="1"/>
                    </a:moveTo>
                    <a:cubicBezTo>
                      <a:pt x="199" y="1"/>
                      <a:pt x="1" y="199"/>
                      <a:pt x="1" y="443"/>
                    </a:cubicBezTo>
                    <a:lnTo>
                      <a:pt x="1" y="1155"/>
                    </a:lnTo>
                    <a:cubicBezTo>
                      <a:pt x="1" y="1399"/>
                      <a:pt x="199" y="1598"/>
                      <a:pt x="443" y="1598"/>
                    </a:cubicBezTo>
                    <a:lnTo>
                      <a:pt x="2599" y="1598"/>
                    </a:lnTo>
                    <a:cubicBezTo>
                      <a:pt x="2844" y="1598"/>
                      <a:pt x="3042" y="1399"/>
                      <a:pt x="3042" y="1155"/>
                    </a:cubicBezTo>
                    <a:lnTo>
                      <a:pt x="3042" y="443"/>
                    </a:lnTo>
                    <a:cubicBezTo>
                      <a:pt x="3042" y="199"/>
                      <a:pt x="2844" y="1"/>
                      <a:pt x="25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sp>
        <p:nvSpPr>
          <p:cNvPr id="1325" name="Google Shape;1325;p39"/>
          <p:cNvSpPr/>
          <p:nvPr/>
        </p:nvSpPr>
        <p:spPr>
          <a:xfrm rot="5400000">
            <a:off x="3088750" y="1542881"/>
            <a:ext cx="956100" cy="8286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327" name="Google Shape;1327;p3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smtClean="0">
                <a:latin typeface="Georgia" panose="02040502050405020303" pitchFamily="18" charset="0"/>
              </a:rPr>
              <a:t>SOFTWARE WE USE</a:t>
            </a:r>
            <a:endParaRPr b="1" dirty="0">
              <a:latin typeface="Georgia" panose="02040502050405020303" pitchFamily="18" charset="0"/>
            </a:endParaRPr>
          </a:p>
        </p:txBody>
      </p:sp>
      <p:sp>
        <p:nvSpPr>
          <p:cNvPr id="1328" name="Google Shape;1328;p39"/>
          <p:cNvSpPr txBox="1">
            <a:spLocks noGrp="1"/>
          </p:cNvSpPr>
          <p:nvPr>
            <p:ph type="subTitle" idx="1"/>
          </p:nvPr>
        </p:nvSpPr>
        <p:spPr>
          <a:xfrm>
            <a:off x="505071" y="2801814"/>
            <a:ext cx="2368929" cy="2263717"/>
          </a:xfrm>
          <a:prstGeom prst="rect">
            <a:avLst/>
          </a:prstGeom>
        </p:spPr>
        <p:txBody>
          <a:bodyPr spcFirstLastPara="1" wrap="square" lIns="91425" tIns="91425" rIns="91425" bIns="91425" anchor="t" anchorCtr="0">
            <a:noAutofit/>
          </a:bodyPr>
          <a:lstStyle/>
          <a:p>
            <a:pPr marL="0" lvl="0" indent="0" algn="l"/>
            <a:r>
              <a:rPr lang="en-US" sz="1300" dirty="0">
                <a:latin typeface="Georgia" panose="02040502050405020303" pitchFamily="18" charset="0"/>
              </a:rPr>
              <a:t>Jupyter: Analysis</a:t>
            </a:r>
          </a:p>
          <a:p>
            <a:pPr marL="0" lvl="0" indent="0" algn="l"/>
            <a:endParaRPr lang="en-US" sz="1300" dirty="0">
              <a:latin typeface="Georgia" panose="02040502050405020303" pitchFamily="18" charset="0"/>
            </a:endParaRPr>
          </a:p>
          <a:p>
            <a:pPr marL="0" lvl="0" indent="0" algn="l"/>
            <a:r>
              <a:rPr lang="en-US" sz="1300" dirty="0">
                <a:latin typeface="Georgia" panose="02040502050405020303" pitchFamily="18" charset="0"/>
              </a:rPr>
              <a:t>Anaconda: Distribution</a:t>
            </a:r>
          </a:p>
          <a:p>
            <a:pPr marL="0" lvl="0" indent="0" algn="l"/>
            <a:endParaRPr lang="en-US" sz="1300" dirty="0">
              <a:latin typeface="Georgia" panose="02040502050405020303" pitchFamily="18" charset="0"/>
            </a:endParaRPr>
          </a:p>
          <a:p>
            <a:pPr marL="0" lvl="0" indent="0" algn="l"/>
            <a:r>
              <a:rPr lang="en-US" sz="1300" dirty="0">
                <a:latin typeface="Georgia" panose="02040502050405020303" pitchFamily="18" charset="0"/>
              </a:rPr>
              <a:t>RStudio: Statistics</a:t>
            </a:r>
          </a:p>
          <a:p>
            <a:pPr marL="0" lvl="0" indent="0" algn="l"/>
            <a:endParaRPr lang="en-US" sz="1300" dirty="0">
              <a:latin typeface="Georgia" panose="02040502050405020303" pitchFamily="18" charset="0"/>
            </a:endParaRPr>
          </a:p>
          <a:p>
            <a:pPr marL="0" lvl="0" indent="0" algn="l"/>
            <a:r>
              <a:rPr lang="en-US" sz="1300" dirty="0">
                <a:latin typeface="Georgia" panose="02040502050405020303" pitchFamily="18" charset="0"/>
              </a:rPr>
              <a:t>Visual Studio Code: Editing</a:t>
            </a:r>
          </a:p>
          <a:p>
            <a:pPr marL="0" lvl="0" indent="0" algn="l"/>
            <a:endParaRPr lang="en-US" sz="1300" dirty="0">
              <a:latin typeface="Georgia" panose="02040502050405020303" pitchFamily="18" charset="0"/>
            </a:endParaRPr>
          </a:p>
          <a:p>
            <a:pPr marL="0" lvl="0" indent="0" algn="l"/>
            <a:r>
              <a:rPr lang="en-US" sz="1300" dirty="0">
                <a:latin typeface="Georgia" panose="02040502050405020303" pitchFamily="18" charset="0"/>
              </a:rPr>
              <a:t>PyCharm: Development</a:t>
            </a:r>
            <a:endParaRPr sz="1300" dirty="0">
              <a:latin typeface="Georgia" panose="02040502050405020303" pitchFamily="18" charset="0"/>
            </a:endParaRPr>
          </a:p>
        </p:txBody>
      </p:sp>
      <p:sp>
        <p:nvSpPr>
          <p:cNvPr id="1333" name="Google Shape;1333;p39"/>
          <p:cNvSpPr txBox="1">
            <a:spLocks noGrp="1"/>
          </p:cNvSpPr>
          <p:nvPr>
            <p:ph type="subTitle" idx="6"/>
          </p:nvPr>
        </p:nvSpPr>
        <p:spPr>
          <a:xfrm>
            <a:off x="4589918" y="2544577"/>
            <a:ext cx="20952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latin typeface="Georgia" panose="02040502050405020303" pitchFamily="18" charset="0"/>
              </a:rPr>
              <a:t>Data</a:t>
            </a:r>
            <a:endParaRPr b="1" dirty="0">
              <a:latin typeface="Georgia" panose="02040502050405020303" pitchFamily="18" charset="0"/>
            </a:endParaRPr>
          </a:p>
        </p:txBody>
      </p:sp>
      <p:grpSp>
        <p:nvGrpSpPr>
          <p:cNvPr id="3" name="Group 2"/>
          <p:cNvGrpSpPr/>
          <p:nvPr/>
        </p:nvGrpSpPr>
        <p:grpSpPr>
          <a:xfrm>
            <a:off x="909752" y="1463249"/>
            <a:ext cx="828600" cy="956100"/>
            <a:chOff x="1560287" y="1616217"/>
            <a:chExt cx="828600" cy="956100"/>
          </a:xfrm>
        </p:grpSpPr>
        <p:sp>
          <p:nvSpPr>
            <p:cNvPr id="1324" name="Google Shape;1324;p39"/>
            <p:cNvSpPr/>
            <p:nvPr/>
          </p:nvSpPr>
          <p:spPr>
            <a:xfrm rot="5400000">
              <a:off x="1496537" y="1679967"/>
              <a:ext cx="956100" cy="8286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nvGrpSpPr>
            <p:cNvPr id="1334" name="Google Shape;1334;p39"/>
            <p:cNvGrpSpPr/>
            <p:nvPr/>
          </p:nvGrpSpPr>
          <p:grpSpPr>
            <a:xfrm>
              <a:off x="1708816" y="1793256"/>
              <a:ext cx="531542" cy="602023"/>
              <a:chOff x="4020665" y="1431080"/>
              <a:chExt cx="531542" cy="602023"/>
            </a:xfrm>
          </p:grpSpPr>
          <p:sp>
            <p:nvSpPr>
              <p:cNvPr id="1335" name="Google Shape;1335;p39"/>
              <p:cNvSpPr/>
              <p:nvPr/>
            </p:nvSpPr>
            <p:spPr>
              <a:xfrm>
                <a:off x="4094363" y="1495524"/>
                <a:ext cx="457844" cy="537579"/>
              </a:xfrm>
              <a:custGeom>
                <a:avLst/>
                <a:gdLst/>
                <a:ahLst/>
                <a:cxnLst/>
                <a:rect l="l" t="t" r="r" b="b"/>
                <a:pathLst>
                  <a:path w="13804" h="16208" extrusionOk="0">
                    <a:moveTo>
                      <a:pt x="10670" y="532"/>
                    </a:moveTo>
                    <a:lnTo>
                      <a:pt x="10670" y="973"/>
                    </a:lnTo>
                    <a:cubicBezTo>
                      <a:pt x="10670" y="1181"/>
                      <a:pt x="10810" y="1383"/>
                      <a:pt x="11006" y="1455"/>
                    </a:cubicBezTo>
                    <a:lnTo>
                      <a:pt x="11230" y="1549"/>
                    </a:lnTo>
                    <a:cubicBezTo>
                      <a:pt x="11294" y="1579"/>
                      <a:pt x="11367" y="1594"/>
                      <a:pt x="11441" y="1594"/>
                    </a:cubicBezTo>
                    <a:cubicBezTo>
                      <a:pt x="11582" y="1594"/>
                      <a:pt x="11717" y="1540"/>
                      <a:pt x="11810" y="1446"/>
                    </a:cubicBezTo>
                    <a:lnTo>
                      <a:pt x="12117" y="1137"/>
                    </a:lnTo>
                    <a:lnTo>
                      <a:pt x="12674" y="1697"/>
                    </a:lnTo>
                    <a:lnTo>
                      <a:pt x="12364" y="2009"/>
                    </a:lnTo>
                    <a:cubicBezTo>
                      <a:pt x="12217" y="2157"/>
                      <a:pt x="12175" y="2399"/>
                      <a:pt x="12262" y="2588"/>
                    </a:cubicBezTo>
                    <a:lnTo>
                      <a:pt x="12355" y="2815"/>
                    </a:lnTo>
                    <a:cubicBezTo>
                      <a:pt x="12426" y="3012"/>
                      <a:pt x="12628" y="3154"/>
                      <a:pt x="12838" y="3154"/>
                    </a:cubicBezTo>
                    <a:lnTo>
                      <a:pt x="13271" y="3154"/>
                    </a:lnTo>
                    <a:lnTo>
                      <a:pt x="13271" y="3948"/>
                    </a:lnTo>
                    <a:lnTo>
                      <a:pt x="12838" y="3948"/>
                    </a:lnTo>
                    <a:cubicBezTo>
                      <a:pt x="12629" y="3948"/>
                      <a:pt x="12426" y="4090"/>
                      <a:pt x="12355" y="4287"/>
                    </a:cubicBezTo>
                    <a:lnTo>
                      <a:pt x="12262" y="4514"/>
                    </a:lnTo>
                    <a:cubicBezTo>
                      <a:pt x="12175" y="4703"/>
                      <a:pt x="12217" y="4945"/>
                      <a:pt x="12364" y="5093"/>
                    </a:cubicBezTo>
                    <a:lnTo>
                      <a:pt x="12674" y="5405"/>
                    </a:lnTo>
                    <a:lnTo>
                      <a:pt x="12117" y="5966"/>
                    </a:lnTo>
                    <a:lnTo>
                      <a:pt x="11810" y="5656"/>
                    </a:lnTo>
                    <a:cubicBezTo>
                      <a:pt x="11717" y="5562"/>
                      <a:pt x="11582" y="5508"/>
                      <a:pt x="11441" y="5508"/>
                    </a:cubicBezTo>
                    <a:cubicBezTo>
                      <a:pt x="11367" y="5508"/>
                      <a:pt x="11294" y="5523"/>
                      <a:pt x="11230" y="5553"/>
                    </a:cubicBezTo>
                    <a:lnTo>
                      <a:pt x="11006" y="5647"/>
                    </a:lnTo>
                    <a:cubicBezTo>
                      <a:pt x="10811" y="5718"/>
                      <a:pt x="10670" y="5921"/>
                      <a:pt x="10670" y="6129"/>
                    </a:cubicBezTo>
                    <a:lnTo>
                      <a:pt x="10670" y="6570"/>
                    </a:lnTo>
                    <a:lnTo>
                      <a:pt x="9885" y="6570"/>
                    </a:lnTo>
                    <a:lnTo>
                      <a:pt x="9885" y="6129"/>
                    </a:lnTo>
                    <a:cubicBezTo>
                      <a:pt x="9885" y="5921"/>
                      <a:pt x="9745" y="5718"/>
                      <a:pt x="9548" y="5647"/>
                    </a:cubicBezTo>
                    <a:lnTo>
                      <a:pt x="9325" y="5553"/>
                    </a:lnTo>
                    <a:cubicBezTo>
                      <a:pt x="9261" y="5523"/>
                      <a:pt x="9189" y="5508"/>
                      <a:pt x="9114" y="5508"/>
                    </a:cubicBezTo>
                    <a:cubicBezTo>
                      <a:pt x="8972" y="5508"/>
                      <a:pt x="8838" y="5562"/>
                      <a:pt x="8745" y="5656"/>
                    </a:cubicBezTo>
                    <a:lnTo>
                      <a:pt x="8438" y="5966"/>
                    </a:lnTo>
                    <a:lnTo>
                      <a:pt x="7882" y="5405"/>
                    </a:lnTo>
                    <a:lnTo>
                      <a:pt x="8191" y="5093"/>
                    </a:lnTo>
                    <a:cubicBezTo>
                      <a:pt x="8338" y="4945"/>
                      <a:pt x="8380" y="4703"/>
                      <a:pt x="8293" y="4513"/>
                    </a:cubicBezTo>
                    <a:lnTo>
                      <a:pt x="8200" y="4287"/>
                    </a:lnTo>
                    <a:cubicBezTo>
                      <a:pt x="8129" y="4090"/>
                      <a:pt x="7927" y="3948"/>
                      <a:pt x="7717" y="3948"/>
                    </a:cubicBezTo>
                    <a:lnTo>
                      <a:pt x="7283" y="3948"/>
                    </a:lnTo>
                    <a:lnTo>
                      <a:pt x="7283" y="3154"/>
                    </a:lnTo>
                    <a:lnTo>
                      <a:pt x="7717" y="3154"/>
                    </a:lnTo>
                    <a:cubicBezTo>
                      <a:pt x="7927" y="3154"/>
                      <a:pt x="8129" y="3012"/>
                      <a:pt x="8200" y="2815"/>
                    </a:cubicBezTo>
                    <a:lnTo>
                      <a:pt x="8293" y="2588"/>
                    </a:lnTo>
                    <a:cubicBezTo>
                      <a:pt x="8380" y="2399"/>
                      <a:pt x="8338" y="2157"/>
                      <a:pt x="8191" y="2009"/>
                    </a:cubicBezTo>
                    <a:lnTo>
                      <a:pt x="7881" y="1697"/>
                    </a:lnTo>
                    <a:lnTo>
                      <a:pt x="8438" y="1136"/>
                    </a:lnTo>
                    <a:lnTo>
                      <a:pt x="8745" y="1446"/>
                    </a:lnTo>
                    <a:cubicBezTo>
                      <a:pt x="8838" y="1540"/>
                      <a:pt x="8972" y="1594"/>
                      <a:pt x="9114" y="1594"/>
                    </a:cubicBezTo>
                    <a:cubicBezTo>
                      <a:pt x="9188" y="1594"/>
                      <a:pt x="9261" y="1579"/>
                      <a:pt x="9325" y="1549"/>
                    </a:cubicBezTo>
                    <a:lnTo>
                      <a:pt x="9548" y="1455"/>
                    </a:lnTo>
                    <a:cubicBezTo>
                      <a:pt x="9744" y="1383"/>
                      <a:pt x="9885" y="1181"/>
                      <a:pt x="9885" y="973"/>
                    </a:cubicBezTo>
                    <a:lnTo>
                      <a:pt x="9885" y="532"/>
                    </a:lnTo>
                    <a:close/>
                    <a:moveTo>
                      <a:pt x="4565" y="7569"/>
                    </a:moveTo>
                    <a:lnTo>
                      <a:pt x="4919" y="7925"/>
                    </a:lnTo>
                    <a:lnTo>
                      <a:pt x="4559" y="8288"/>
                    </a:lnTo>
                    <a:lnTo>
                      <a:pt x="4204" y="7931"/>
                    </a:lnTo>
                    <a:lnTo>
                      <a:pt x="4565" y="7569"/>
                    </a:lnTo>
                    <a:close/>
                    <a:moveTo>
                      <a:pt x="8369" y="8852"/>
                    </a:moveTo>
                    <a:lnTo>
                      <a:pt x="8369" y="9367"/>
                    </a:lnTo>
                    <a:lnTo>
                      <a:pt x="7870" y="9367"/>
                    </a:lnTo>
                    <a:lnTo>
                      <a:pt x="7870" y="8852"/>
                    </a:lnTo>
                    <a:close/>
                    <a:moveTo>
                      <a:pt x="5045" y="9926"/>
                    </a:moveTo>
                    <a:lnTo>
                      <a:pt x="5045" y="10441"/>
                    </a:lnTo>
                    <a:lnTo>
                      <a:pt x="4546" y="10441"/>
                    </a:lnTo>
                    <a:lnTo>
                      <a:pt x="4546" y="9926"/>
                    </a:lnTo>
                    <a:close/>
                    <a:moveTo>
                      <a:pt x="8185" y="13407"/>
                    </a:moveTo>
                    <a:cubicBezTo>
                      <a:pt x="8233" y="13407"/>
                      <a:pt x="8273" y="13448"/>
                      <a:pt x="8273" y="13495"/>
                    </a:cubicBezTo>
                    <a:lnTo>
                      <a:pt x="8273" y="14072"/>
                    </a:lnTo>
                    <a:cubicBezTo>
                      <a:pt x="8273" y="14120"/>
                      <a:pt x="8233" y="14160"/>
                      <a:pt x="8185" y="14160"/>
                    </a:cubicBezTo>
                    <a:lnTo>
                      <a:pt x="3845" y="14160"/>
                    </a:lnTo>
                    <a:cubicBezTo>
                      <a:pt x="3797" y="14160"/>
                      <a:pt x="3756" y="14120"/>
                      <a:pt x="3756" y="14072"/>
                    </a:cubicBezTo>
                    <a:lnTo>
                      <a:pt x="3756" y="13495"/>
                    </a:lnTo>
                    <a:cubicBezTo>
                      <a:pt x="3756" y="13448"/>
                      <a:pt x="3797" y="13407"/>
                      <a:pt x="3845" y="13407"/>
                    </a:cubicBezTo>
                    <a:close/>
                    <a:moveTo>
                      <a:pt x="7265" y="14692"/>
                    </a:moveTo>
                    <a:lnTo>
                      <a:pt x="7265" y="14887"/>
                    </a:lnTo>
                    <a:lnTo>
                      <a:pt x="4764" y="14887"/>
                    </a:lnTo>
                    <a:lnTo>
                      <a:pt x="4764" y="14692"/>
                    </a:lnTo>
                    <a:close/>
                    <a:moveTo>
                      <a:pt x="7265" y="15419"/>
                    </a:moveTo>
                    <a:lnTo>
                      <a:pt x="7265" y="15626"/>
                    </a:lnTo>
                    <a:cubicBezTo>
                      <a:pt x="7265" y="15653"/>
                      <a:pt x="7242" y="15676"/>
                      <a:pt x="7217" y="15676"/>
                    </a:cubicBezTo>
                    <a:lnTo>
                      <a:pt x="4812" y="15676"/>
                    </a:lnTo>
                    <a:cubicBezTo>
                      <a:pt x="4786" y="15676"/>
                      <a:pt x="4764" y="15653"/>
                      <a:pt x="4764" y="15626"/>
                    </a:cubicBezTo>
                    <a:lnTo>
                      <a:pt x="4764" y="15419"/>
                    </a:lnTo>
                    <a:close/>
                    <a:moveTo>
                      <a:pt x="9797" y="0"/>
                    </a:moveTo>
                    <a:cubicBezTo>
                      <a:pt x="9553" y="0"/>
                      <a:pt x="9353" y="199"/>
                      <a:pt x="9353" y="443"/>
                    </a:cubicBezTo>
                    <a:lnTo>
                      <a:pt x="9353" y="960"/>
                    </a:lnTo>
                    <a:lnTo>
                      <a:pt x="9353" y="962"/>
                    </a:lnTo>
                    <a:cubicBezTo>
                      <a:pt x="9352" y="962"/>
                      <a:pt x="9351" y="963"/>
                      <a:pt x="9350" y="963"/>
                    </a:cubicBezTo>
                    <a:lnTo>
                      <a:pt x="9115" y="1060"/>
                    </a:lnTo>
                    <a:cubicBezTo>
                      <a:pt x="9114" y="1061"/>
                      <a:pt x="9113" y="1061"/>
                      <a:pt x="9112" y="1061"/>
                    </a:cubicBezTo>
                    <a:lnTo>
                      <a:pt x="8752" y="698"/>
                    </a:lnTo>
                    <a:cubicBezTo>
                      <a:pt x="8668" y="613"/>
                      <a:pt x="8557" y="567"/>
                      <a:pt x="8438" y="567"/>
                    </a:cubicBezTo>
                    <a:cubicBezTo>
                      <a:pt x="8322" y="567"/>
                      <a:pt x="8213" y="612"/>
                      <a:pt x="8130" y="693"/>
                    </a:cubicBezTo>
                    <a:cubicBezTo>
                      <a:pt x="7471" y="443"/>
                      <a:pt x="6759" y="305"/>
                      <a:pt x="6014" y="305"/>
                    </a:cubicBezTo>
                    <a:cubicBezTo>
                      <a:pt x="2698" y="305"/>
                      <a:pt x="1" y="3023"/>
                      <a:pt x="1" y="6363"/>
                    </a:cubicBezTo>
                    <a:cubicBezTo>
                      <a:pt x="1" y="7600"/>
                      <a:pt x="368" y="8791"/>
                      <a:pt x="1066" y="9805"/>
                    </a:cubicBezTo>
                    <a:cubicBezTo>
                      <a:pt x="1711" y="10746"/>
                      <a:pt x="2595" y="11476"/>
                      <a:pt x="3631" y="11927"/>
                    </a:cubicBezTo>
                    <a:lnTo>
                      <a:pt x="3631" y="12914"/>
                    </a:lnTo>
                    <a:cubicBezTo>
                      <a:pt x="3394" y="13001"/>
                      <a:pt x="3224" y="13228"/>
                      <a:pt x="3224" y="13495"/>
                    </a:cubicBezTo>
                    <a:lnTo>
                      <a:pt x="3224" y="14072"/>
                    </a:lnTo>
                    <a:cubicBezTo>
                      <a:pt x="3224" y="14414"/>
                      <a:pt x="3502" y="14692"/>
                      <a:pt x="3845" y="14692"/>
                    </a:cubicBezTo>
                    <a:lnTo>
                      <a:pt x="4232" y="14692"/>
                    </a:lnTo>
                    <a:lnTo>
                      <a:pt x="4232" y="15625"/>
                    </a:lnTo>
                    <a:cubicBezTo>
                      <a:pt x="4232" y="15947"/>
                      <a:pt x="4493" y="16208"/>
                      <a:pt x="4812" y="16208"/>
                    </a:cubicBezTo>
                    <a:lnTo>
                      <a:pt x="7217" y="16208"/>
                    </a:lnTo>
                    <a:cubicBezTo>
                      <a:pt x="7537" y="16208"/>
                      <a:pt x="7797" y="15947"/>
                      <a:pt x="7797" y="15625"/>
                    </a:cubicBezTo>
                    <a:lnTo>
                      <a:pt x="7797" y="14692"/>
                    </a:lnTo>
                    <a:lnTo>
                      <a:pt x="8185" y="14692"/>
                    </a:lnTo>
                    <a:cubicBezTo>
                      <a:pt x="8527" y="14692"/>
                      <a:pt x="8805" y="14414"/>
                      <a:pt x="8805" y="14072"/>
                    </a:cubicBezTo>
                    <a:lnTo>
                      <a:pt x="8805" y="13495"/>
                    </a:lnTo>
                    <a:cubicBezTo>
                      <a:pt x="8805" y="13228"/>
                      <a:pt x="8635" y="13001"/>
                      <a:pt x="8399" y="12914"/>
                    </a:cubicBezTo>
                    <a:lnTo>
                      <a:pt x="8399" y="11927"/>
                    </a:lnTo>
                    <a:cubicBezTo>
                      <a:pt x="9745" y="11341"/>
                      <a:pt x="10827" y="10289"/>
                      <a:pt x="11455" y="8946"/>
                    </a:cubicBezTo>
                    <a:cubicBezTo>
                      <a:pt x="11518" y="8814"/>
                      <a:pt x="11460" y="8656"/>
                      <a:pt x="11328" y="8593"/>
                    </a:cubicBezTo>
                    <a:cubicBezTo>
                      <a:pt x="11291" y="8576"/>
                      <a:pt x="11253" y="8568"/>
                      <a:pt x="11215" y="8568"/>
                    </a:cubicBezTo>
                    <a:cubicBezTo>
                      <a:pt x="11115" y="8568"/>
                      <a:pt x="11019" y="8625"/>
                      <a:pt x="10974" y="8722"/>
                    </a:cubicBezTo>
                    <a:cubicBezTo>
                      <a:pt x="10434" y="9875"/>
                      <a:pt x="9527" y="10793"/>
                      <a:pt x="8398" y="11341"/>
                    </a:cubicBezTo>
                    <a:lnTo>
                      <a:pt x="8398" y="9899"/>
                    </a:lnTo>
                    <a:lnTo>
                      <a:pt x="8457" y="9899"/>
                    </a:lnTo>
                    <a:cubicBezTo>
                      <a:pt x="8701" y="9899"/>
                      <a:pt x="8901" y="9700"/>
                      <a:pt x="8901" y="9457"/>
                    </a:cubicBezTo>
                    <a:lnTo>
                      <a:pt x="8901" y="8764"/>
                    </a:lnTo>
                    <a:cubicBezTo>
                      <a:pt x="8901" y="8519"/>
                      <a:pt x="8701" y="8320"/>
                      <a:pt x="8457" y="8320"/>
                    </a:cubicBezTo>
                    <a:lnTo>
                      <a:pt x="7781" y="8320"/>
                    </a:lnTo>
                    <a:cubicBezTo>
                      <a:pt x="7537" y="8320"/>
                      <a:pt x="7338" y="8519"/>
                      <a:pt x="7338" y="8764"/>
                    </a:cubicBezTo>
                    <a:lnTo>
                      <a:pt x="7338" y="9457"/>
                    </a:lnTo>
                    <a:cubicBezTo>
                      <a:pt x="7338" y="9700"/>
                      <a:pt x="7537" y="9899"/>
                      <a:pt x="7781" y="9899"/>
                    </a:cubicBezTo>
                    <a:lnTo>
                      <a:pt x="7866" y="9899"/>
                    </a:lnTo>
                    <a:lnTo>
                      <a:pt x="7866" y="12875"/>
                    </a:lnTo>
                    <a:lnTo>
                      <a:pt x="7479" y="12875"/>
                    </a:lnTo>
                    <a:lnTo>
                      <a:pt x="7479" y="10836"/>
                    </a:lnTo>
                    <a:cubicBezTo>
                      <a:pt x="7479" y="10666"/>
                      <a:pt x="7395" y="10465"/>
                      <a:pt x="7277" y="10345"/>
                    </a:cubicBezTo>
                    <a:lnTo>
                      <a:pt x="5271" y="8324"/>
                    </a:lnTo>
                    <a:lnTo>
                      <a:pt x="5357" y="8238"/>
                    </a:lnTo>
                    <a:cubicBezTo>
                      <a:pt x="5528" y="8066"/>
                      <a:pt x="5528" y="7784"/>
                      <a:pt x="5357" y="7612"/>
                    </a:cubicBezTo>
                    <a:lnTo>
                      <a:pt x="4878" y="7129"/>
                    </a:lnTo>
                    <a:cubicBezTo>
                      <a:pt x="4795" y="7045"/>
                      <a:pt x="4683" y="6999"/>
                      <a:pt x="4565" y="6999"/>
                    </a:cubicBezTo>
                    <a:cubicBezTo>
                      <a:pt x="4446" y="6999"/>
                      <a:pt x="4334" y="7045"/>
                      <a:pt x="4250" y="7129"/>
                    </a:cubicBezTo>
                    <a:lnTo>
                      <a:pt x="3766" y="7618"/>
                    </a:lnTo>
                    <a:cubicBezTo>
                      <a:pt x="3594" y="7790"/>
                      <a:pt x="3594" y="8072"/>
                      <a:pt x="3766" y="8244"/>
                    </a:cubicBezTo>
                    <a:lnTo>
                      <a:pt x="4244" y="8727"/>
                    </a:lnTo>
                    <a:cubicBezTo>
                      <a:pt x="4329" y="8811"/>
                      <a:pt x="4439" y="8857"/>
                      <a:pt x="4559" y="8857"/>
                    </a:cubicBezTo>
                    <a:cubicBezTo>
                      <a:pt x="4677" y="8857"/>
                      <a:pt x="4789" y="8811"/>
                      <a:pt x="4872" y="8727"/>
                    </a:cubicBezTo>
                    <a:lnTo>
                      <a:pt x="4897" y="8701"/>
                    </a:lnTo>
                    <a:lnTo>
                      <a:pt x="6899" y="10720"/>
                    </a:lnTo>
                    <a:cubicBezTo>
                      <a:pt x="6919" y="10739"/>
                      <a:pt x="6947" y="10807"/>
                      <a:pt x="6947" y="10836"/>
                    </a:cubicBezTo>
                    <a:lnTo>
                      <a:pt x="6947" y="12875"/>
                    </a:lnTo>
                    <a:lnTo>
                      <a:pt x="6397" y="12875"/>
                    </a:lnTo>
                    <a:lnTo>
                      <a:pt x="6397" y="10642"/>
                    </a:lnTo>
                    <a:cubicBezTo>
                      <a:pt x="6397" y="10495"/>
                      <a:pt x="6278" y="10376"/>
                      <a:pt x="6131" y="10376"/>
                    </a:cubicBezTo>
                    <a:cubicBezTo>
                      <a:pt x="5985" y="10376"/>
                      <a:pt x="5866" y="10495"/>
                      <a:pt x="5866" y="10642"/>
                    </a:cubicBezTo>
                    <a:lnTo>
                      <a:pt x="5866" y="12875"/>
                    </a:lnTo>
                    <a:lnTo>
                      <a:pt x="5062" y="12875"/>
                    </a:lnTo>
                    <a:lnTo>
                      <a:pt x="5062" y="10973"/>
                    </a:lnTo>
                    <a:lnTo>
                      <a:pt x="5133" y="10973"/>
                    </a:lnTo>
                    <a:cubicBezTo>
                      <a:pt x="5378" y="10973"/>
                      <a:pt x="5577" y="10774"/>
                      <a:pt x="5577" y="10530"/>
                    </a:cubicBezTo>
                    <a:lnTo>
                      <a:pt x="5577" y="9838"/>
                    </a:lnTo>
                    <a:cubicBezTo>
                      <a:pt x="5577" y="9593"/>
                      <a:pt x="5378" y="9394"/>
                      <a:pt x="5133" y="9394"/>
                    </a:cubicBezTo>
                    <a:lnTo>
                      <a:pt x="4458" y="9394"/>
                    </a:lnTo>
                    <a:cubicBezTo>
                      <a:pt x="4214" y="9394"/>
                      <a:pt x="4014" y="9592"/>
                      <a:pt x="4014" y="9838"/>
                    </a:cubicBezTo>
                    <a:lnTo>
                      <a:pt x="4014" y="10530"/>
                    </a:lnTo>
                    <a:cubicBezTo>
                      <a:pt x="4014" y="10774"/>
                      <a:pt x="4214" y="10973"/>
                      <a:pt x="4458" y="10973"/>
                    </a:cubicBezTo>
                    <a:lnTo>
                      <a:pt x="4530" y="10973"/>
                    </a:lnTo>
                    <a:lnTo>
                      <a:pt x="4530" y="12875"/>
                    </a:lnTo>
                    <a:lnTo>
                      <a:pt x="4162" y="12875"/>
                    </a:lnTo>
                    <a:lnTo>
                      <a:pt x="4162" y="11749"/>
                    </a:lnTo>
                    <a:cubicBezTo>
                      <a:pt x="4162" y="11641"/>
                      <a:pt x="4096" y="11543"/>
                      <a:pt x="3995" y="11503"/>
                    </a:cubicBezTo>
                    <a:cubicBezTo>
                      <a:pt x="2986" y="11100"/>
                      <a:pt x="2124" y="10409"/>
                      <a:pt x="1503" y="9504"/>
                    </a:cubicBezTo>
                    <a:cubicBezTo>
                      <a:pt x="867" y="8579"/>
                      <a:pt x="532" y="7493"/>
                      <a:pt x="532" y="6363"/>
                    </a:cubicBezTo>
                    <a:cubicBezTo>
                      <a:pt x="532" y="3316"/>
                      <a:pt x="2991" y="837"/>
                      <a:pt x="6014" y="837"/>
                    </a:cubicBezTo>
                    <a:cubicBezTo>
                      <a:pt x="6608" y="837"/>
                      <a:pt x="7180" y="933"/>
                      <a:pt x="7715" y="1109"/>
                    </a:cubicBezTo>
                    <a:lnTo>
                      <a:pt x="7443" y="1383"/>
                    </a:lnTo>
                    <a:cubicBezTo>
                      <a:pt x="7272" y="1557"/>
                      <a:pt x="7272" y="1837"/>
                      <a:pt x="7443" y="2010"/>
                    </a:cubicBezTo>
                    <a:lnTo>
                      <a:pt x="7805" y="2375"/>
                    </a:lnTo>
                    <a:lnTo>
                      <a:pt x="7805" y="2376"/>
                    </a:lnTo>
                    <a:cubicBezTo>
                      <a:pt x="7805" y="2377"/>
                      <a:pt x="7804" y="2379"/>
                      <a:pt x="7803" y="2380"/>
                    </a:cubicBezTo>
                    <a:lnTo>
                      <a:pt x="7705" y="2620"/>
                    </a:lnTo>
                    <a:cubicBezTo>
                      <a:pt x="7705" y="2621"/>
                      <a:pt x="7704" y="2622"/>
                      <a:pt x="7704" y="2623"/>
                    </a:cubicBezTo>
                    <a:lnTo>
                      <a:pt x="7194" y="2623"/>
                    </a:lnTo>
                    <a:cubicBezTo>
                      <a:pt x="6950" y="2623"/>
                      <a:pt x="6752" y="2821"/>
                      <a:pt x="6752" y="3065"/>
                    </a:cubicBezTo>
                    <a:lnTo>
                      <a:pt x="6752" y="4037"/>
                    </a:lnTo>
                    <a:cubicBezTo>
                      <a:pt x="6752" y="4281"/>
                      <a:pt x="6950" y="4480"/>
                      <a:pt x="7194" y="4480"/>
                    </a:cubicBezTo>
                    <a:lnTo>
                      <a:pt x="7704" y="4480"/>
                    </a:lnTo>
                    <a:cubicBezTo>
                      <a:pt x="7705" y="4481"/>
                      <a:pt x="7705" y="4481"/>
                      <a:pt x="7705" y="4482"/>
                    </a:cubicBezTo>
                    <a:lnTo>
                      <a:pt x="7803" y="4721"/>
                    </a:lnTo>
                    <a:cubicBezTo>
                      <a:pt x="7804" y="4722"/>
                      <a:pt x="7805" y="4725"/>
                      <a:pt x="7805" y="4726"/>
                    </a:cubicBezTo>
                    <a:lnTo>
                      <a:pt x="7805" y="4727"/>
                    </a:lnTo>
                    <a:lnTo>
                      <a:pt x="7443" y="5092"/>
                    </a:lnTo>
                    <a:cubicBezTo>
                      <a:pt x="7272" y="5265"/>
                      <a:pt x="7271" y="5546"/>
                      <a:pt x="7443" y="5718"/>
                    </a:cubicBezTo>
                    <a:lnTo>
                      <a:pt x="8123" y="6404"/>
                    </a:lnTo>
                    <a:cubicBezTo>
                      <a:pt x="8208" y="6488"/>
                      <a:pt x="8318" y="6535"/>
                      <a:pt x="8438" y="6535"/>
                    </a:cubicBezTo>
                    <a:cubicBezTo>
                      <a:pt x="8556" y="6535"/>
                      <a:pt x="8668" y="6488"/>
                      <a:pt x="8751" y="6404"/>
                    </a:cubicBezTo>
                    <a:lnTo>
                      <a:pt x="9112" y="6041"/>
                    </a:lnTo>
                    <a:cubicBezTo>
                      <a:pt x="9113" y="6041"/>
                      <a:pt x="9113" y="6041"/>
                      <a:pt x="9114" y="6042"/>
                    </a:cubicBezTo>
                    <a:lnTo>
                      <a:pt x="9349" y="6139"/>
                    </a:lnTo>
                    <a:cubicBezTo>
                      <a:pt x="9350" y="6140"/>
                      <a:pt x="9352" y="6140"/>
                      <a:pt x="9353" y="6141"/>
                    </a:cubicBezTo>
                    <a:lnTo>
                      <a:pt x="9353" y="6659"/>
                    </a:lnTo>
                    <a:cubicBezTo>
                      <a:pt x="9353" y="6903"/>
                      <a:pt x="9552" y="7101"/>
                      <a:pt x="9796" y="7101"/>
                    </a:cubicBezTo>
                    <a:lnTo>
                      <a:pt x="10758" y="7101"/>
                    </a:lnTo>
                    <a:cubicBezTo>
                      <a:pt x="11002" y="7101"/>
                      <a:pt x="11201" y="6903"/>
                      <a:pt x="11201" y="6659"/>
                    </a:cubicBezTo>
                    <a:lnTo>
                      <a:pt x="11201" y="6141"/>
                    </a:lnTo>
                    <a:lnTo>
                      <a:pt x="11202" y="6141"/>
                    </a:lnTo>
                    <a:cubicBezTo>
                      <a:pt x="11203" y="6140"/>
                      <a:pt x="11204" y="6140"/>
                      <a:pt x="11205" y="6139"/>
                    </a:cubicBezTo>
                    <a:lnTo>
                      <a:pt x="11440" y="6042"/>
                    </a:lnTo>
                    <a:cubicBezTo>
                      <a:pt x="11441" y="6041"/>
                      <a:pt x="11442" y="6041"/>
                      <a:pt x="11443" y="6041"/>
                    </a:cubicBezTo>
                    <a:lnTo>
                      <a:pt x="11489" y="6087"/>
                    </a:lnTo>
                    <a:cubicBezTo>
                      <a:pt x="11494" y="6178"/>
                      <a:pt x="11496" y="6271"/>
                      <a:pt x="11496" y="6363"/>
                    </a:cubicBezTo>
                    <a:cubicBezTo>
                      <a:pt x="11496" y="6609"/>
                      <a:pt x="11480" y="6856"/>
                      <a:pt x="11448" y="7098"/>
                    </a:cubicBezTo>
                    <a:cubicBezTo>
                      <a:pt x="11428" y="7243"/>
                      <a:pt x="11531" y="7377"/>
                      <a:pt x="11677" y="7396"/>
                    </a:cubicBezTo>
                    <a:cubicBezTo>
                      <a:pt x="11689" y="7398"/>
                      <a:pt x="11701" y="7398"/>
                      <a:pt x="11712" y="7398"/>
                    </a:cubicBezTo>
                    <a:cubicBezTo>
                      <a:pt x="11844" y="7398"/>
                      <a:pt x="11958" y="7301"/>
                      <a:pt x="11976" y="7167"/>
                    </a:cubicBezTo>
                    <a:cubicBezTo>
                      <a:pt x="12003" y="6956"/>
                      <a:pt x="12020" y="6740"/>
                      <a:pt x="12025" y="6525"/>
                    </a:cubicBezTo>
                    <a:cubicBezTo>
                      <a:pt x="12055" y="6532"/>
                      <a:pt x="12086" y="6535"/>
                      <a:pt x="12117" y="6535"/>
                    </a:cubicBezTo>
                    <a:cubicBezTo>
                      <a:pt x="12235" y="6535"/>
                      <a:pt x="12347" y="6488"/>
                      <a:pt x="12431" y="6404"/>
                    </a:cubicBezTo>
                    <a:lnTo>
                      <a:pt x="13111" y="5718"/>
                    </a:lnTo>
                    <a:cubicBezTo>
                      <a:pt x="13283" y="5546"/>
                      <a:pt x="13283" y="5265"/>
                      <a:pt x="13111" y="5092"/>
                    </a:cubicBezTo>
                    <a:lnTo>
                      <a:pt x="12749" y="4727"/>
                    </a:lnTo>
                    <a:cubicBezTo>
                      <a:pt x="12749" y="4727"/>
                      <a:pt x="12749" y="4727"/>
                      <a:pt x="12749" y="4726"/>
                    </a:cubicBezTo>
                    <a:cubicBezTo>
                      <a:pt x="12750" y="4725"/>
                      <a:pt x="12750" y="4723"/>
                      <a:pt x="12751" y="4721"/>
                    </a:cubicBezTo>
                    <a:lnTo>
                      <a:pt x="12848" y="4482"/>
                    </a:lnTo>
                    <a:cubicBezTo>
                      <a:pt x="12849" y="4482"/>
                      <a:pt x="12849" y="4481"/>
                      <a:pt x="12849" y="4480"/>
                    </a:cubicBezTo>
                    <a:lnTo>
                      <a:pt x="13360" y="4480"/>
                    </a:lnTo>
                    <a:cubicBezTo>
                      <a:pt x="13604" y="4480"/>
                      <a:pt x="13803" y="4281"/>
                      <a:pt x="13803" y="4037"/>
                    </a:cubicBezTo>
                    <a:lnTo>
                      <a:pt x="13803" y="3065"/>
                    </a:lnTo>
                    <a:cubicBezTo>
                      <a:pt x="13803" y="2821"/>
                      <a:pt x="13605" y="2622"/>
                      <a:pt x="13361" y="2622"/>
                    </a:cubicBezTo>
                    <a:lnTo>
                      <a:pt x="12850" y="2622"/>
                    </a:lnTo>
                    <a:cubicBezTo>
                      <a:pt x="12849" y="2621"/>
                      <a:pt x="12849" y="2621"/>
                      <a:pt x="12849" y="2620"/>
                    </a:cubicBezTo>
                    <a:lnTo>
                      <a:pt x="12751" y="2380"/>
                    </a:lnTo>
                    <a:cubicBezTo>
                      <a:pt x="12751" y="2379"/>
                      <a:pt x="12750" y="2377"/>
                      <a:pt x="12750" y="2376"/>
                    </a:cubicBezTo>
                    <a:lnTo>
                      <a:pt x="12750" y="2375"/>
                    </a:lnTo>
                    <a:lnTo>
                      <a:pt x="13112" y="2010"/>
                    </a:lnTo>
                    <a:cubicBezTo>
                      <a:pt x="13283" y="1837"/>
                      <a:pt x="13283" y="1557"/>
                      <a:pt x="13112" y="1383"/>
                    </a:cubicBezTo>
                    <a:lnTo>
                      <a:pt x="12432" y="698"/>
                    </a:lnTo>
                    <a:cubicBezTo>
                      <a:pt x="12347" y="613"/>
                      <a:pt x="12236" y="567"/>
                      <a:pt x="12117" y="567"/>
                    </a:cubicBezTo>
                    <a:cubicBezTo>
                      <a:pt x="11999" y="567"/>
                      <a:pt x="11887" y="613"/>
                      <a:pt x="11804" y="698"/>
                    </a:cubicBezTo>
                    <a:lnTo>
                      <a:pt x="11443" y="1061"/>
                    </a:lnTo>
                    <a:cubicBezTo>
                      <a:pt x="11442" y="1061"/>
                      <a:pt x="11442" y="1061"/>
                      <a:pt x="11441" y="1060"/>
                    </a:cubicBezTo>
                    <a:lnTo>
                      <a:pt x="11206" y="963"/>
                    </a:lnTo>
                    <a:cubicBezTo>
                      <a:pt x="11204" y="963"/>
                      <a:pt x="11203" y="962"/>
                      <a:pt x="11202" y="962"/>
                    </a:cubicBezTo>
                    <a:lnTo>
                      <a:pt x="11202" y="960"/>
                    </a:lnTo>
                    <a:lnTo>
                      <a:pt x="11202" y="443"/>
                    </a:lnTo>
                    <a:cubicBezTo>
                      <a:pt x="11202" y="199"/>
                      <a:pt x="11002" y="0"/>
                      <a:pt x="10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336" name="Google Shape;1336;p39"/>
              <p:cNvSpPr/>
              <p:nvPr/>
            </p:nvSpPr>
            <p:spPr>
              <a:xfrm>
                <a:off x="4374363" y="1552008"/>
                <a:ext cx="121758" cy="122587"/>
              </a:xfrm>
              <a:custGeom>
                <a:avLst/>
                <a:gdLst/>
                <a:ahLst/>
                <a:cxnLst/>
                <a:rect l="l" t="t" r="r" b="b"/>
                <a:pathLst>
                  <a:path w="3671" h="3696" extrusionOk="0">
                    <a:moveTo>
                      <a:pt x="1835" y="1"/>
                    </a:moveTo>
                    <a:cubicBezTo>
                      <a:pt x="824" y="1"/>
                      <a:pt x="1" y="829"/>
                      <a:pt x="1" y="1848"/>
                    </a:cubicBezTo>
                    <a:cubicBezTo>
                      <a:pt x="1" y="2866"/>
                      <a:pt x="824" y="3695"/>
                      <a:pt x="1835" y="3695"/>
                    </a:cubicBezTo>
                    <a:cubicBezTo>
                      <a:pt x="2848" y="3695"/>
                      <a:pt x="3670" y="2866"/>
                      <a:pt x="3670" y="1848"/>
                    </a:cubicBezTo>
                    <a:cubicBezTo>
                      <a:pt x="3670" y="1651"/>
                      <a:pt x="3639" y="1457"/>
                      <a:pt x="3579" y="1270"/>
                    </a:cubicBezTo>
                    <a:cubicBezTo>
                      <a:pt x="3543" y="1158"/>
                      <a:pt x="3439" y="1087"/>
                      <a:pt x="3327" y="1087"/>
                    </a:cubicBezTo>
                    <a:cubicBezTo>
                      <a:pt x="3299" y="1087"/>
                      <a:pt x="3271" y="1091"/>
                      <a:pt x="3243" y="1100"/>
                    </a:cubicBezTo>
                    <a:cubicBezTo>
                      <a:pt x="3103" y="1146"/>
                      <a:pt x="3028" y="1297"/>
                      <a:pt x="3074" y="1435"/>
                    </a:cubicBezTo>
                    <a:cubicBezTo>
                      <a:pt x="3117" y="1568"/>
                      <a:pt x="3139" y="1707"/>
                      <a:pt x="3139" y="1848"/>
                    </a:cubicBezTo>
                    <a:cubicBezTo>
                      <a:pt x="3139" y="2573"/>
                      <a:pt x="2554" y="3163"/>
                      <a:pt x="1835" y="3163"/>
                    </a:cubicBezTo>
                    <a:cubicBezTo>
                      <a:pt x="1117" y="3163"/>
                      <a:pt x="533" y="2573"/>
                      <a:pt x="533" y="1848"/>
                    </a:cubicBezTo>
                    <a:cubicBezTo>
                      <a:pt x="533" y="1123"/>
                      <a:pt x="1117" y="533"/>
                      <a:pt x="1835" y="533"/>
                    </a:cubicBezTo>
                    <a:cubicBezTo>
                      <a:pt x="1983" y="533"/>
                      <a:pt x="2128" y="557"/>
                      <a:pt x="2267" y="607"/>
                    </a:cubicBezTo>
                    <a:cubicBezTo>
                      <a:pt x="2296" y="617"/>
                      <a:pt x="2326" y="622"/>
                      <a:pt x="2355" y="622"/>
                    </a:cubicBezTo>
                    <a:cubicBezTo>
                      <a:pt x="2464" y="622"/>
                      <a:pt x="2567" y="554"/>
                      <a:pt x="2606" y="444"/>
                    </a:cubicBezTo>
                    <a:cubicBezTo>
                      <a:pt x="2655" y="306"/>
                      <a:pt x="2582" y="154"/>
                      <a:pt x="2443" y="105"/>
                    </a:cubicBezTo>
                    <a:cubicBezTo>
                      <a:pt x="2248" y="36"/>
                      <a:pt x="2044" y="1"/>
                      <a:pt x="1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337" name="Google Shape;1337;p39"/>
              <p:cNvSpPr/>
              <p:nvPr/>
            </p:nvSpPr>
            <p:spPr>
              <a:xfrm>
                <a:off x="4404413" y="1582290"/>
                <a:ext cx="61658" cy="62023"/>
              </a:xfrm>
              <a:custGeom>
                <a:avLst/>
                <a:gdLst/>
                <a:ahLst/>
                <a:cxnLst/>
                <a:rect l="l" t="t" r="r" b="b"/>
                <a:pathLst>
                  <a:path w="1859" h="1870" extrusionOk="0">
                    <a:moveTo>
                      <a:pt x="929" y="532"/>
                    </a:moveTo>
                    <a:cubicBezTo>
                      <a:pt x="1149" y="532"/>
                      <a:pt x="1327" y="713"/>
                      <a:pt x="1327" y="935"/>
                    </a:cubicBezTo>
                    <a:cubicBezTo>
                      <a:pt x="1327" y="1157"/>
                      <a:pt x="1149" y="1337"/>
                      <a:pt x="929" y="1337"/>
                    </a:cubicBezTo>
                    <a:cubicBezTo>
                      <a:pt x="711" y="1337"/>
                      <a:pt x="532" y="1157"/>
                      <a:pt x="532" y="935"/>
                    </a:cubicBezTo>
                    <a:cubicBezTo>
                      <a:pt x="532" y="713"/>
                      <a:pt x="711" y="532"/>
                      <a:pt x="929" y="532"/>
                    </a:cubicBezTo>
                    <a:close/>
                    <a:moveTo>
                      <a:pt x="929" y="1"/>
                    </a:moveTo>
                    <a:cubicBezTo>
                      <a:pt x="417" y="1"/>
                      <a:pt x="0" y="420"/>
                      <a:pt x="0" y="935"/>
                    </a:cubicBezTo>
                    <a:cubicBezTo>
                      <a:pt x="0" y="1450"/>
                      <a:pt x="417" y="1869"/>
                      <a:pt x="929" y="1869"/>
                    </a:cubicBezTo>
                    <a:cubicBezTo>
                      <a:pt x="1442" y="1869"/>
                      <a:pt x="1859" y="1450"/>
                      <a:pt x="1859" y="935"/>
                    </a:cubicBezTo>
                    <a:cubicBezTo>
                      <a:pt x="1859" y="421"/>
                      <a:pt x="1442" y="1"/>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338" name="Google Shape;1338;p39"/>
              <p:cNvSpPr/>
              <p:nvPr/>
            </p:nvSpPr>
            <p:spPr>
              <a:xfrm>
                <a:off x="4271843" y="1668559"/>
                <a:ext cx="51808" cy="115854"/>
              </a:xfrm>
              <a:custGeom>
                <a:avLst/>
                <a:gdLst/>
                <a:ahLst/>
                <a:cxnLst/>
                <a:rect l="l" t="t" r="r" b="b"/>
                <a:pathLst>
                  <a:path w="1562" h="3493" extrusionOk="0">
                    <a:moveTo>
                      <a:pt x="1030" y="532"/>
                    </a:moveTo>
                    <a:lnTo>
                      <a:pt x="1030" y="1048"/>
                    </a:lnTo>
                    <a:lnTo>
                      <a:pt x="532" y="1048"/>
                    </a:lnTo>
                    <a:lnTo>
                      <a:pt x="532" y="532"/>
                    </a:lnTo>
                    <a:close/>
                    <a:moveTo>
                      <a:pt x="443" y="0"/>
                    </a:moveTo>
                    <a:cubicBezTo>
                      <a:pt x="198" y="0"/>
                      <a:pt x="0" y="200"/>
                      <a:pt x="0" y="444"/>
                    </a:cubicBezTo>
                    <a:lnTo>
                      <a:pt x="0" y="1136"/>
                    </a:lnTo>
                    <a:cubicBezTo>
                      <a:pt x="0" y="1380"/>
                      <a:pt x="198" y="1579"/>
                      <a:pt x="443" y="1579"/>
                    </a:cubicBezTo>
                    <a:lnTo>
                      <a:pt x="515" y="1579"/>
                    </a:lnTo>
                    <a:lnTo>
                      <a:pt x="515" y="3226"/>
                    </a:lnTo>
                    <a:cubicBezTo>
                      <a:pt x="515" y="3374"/>
                      <a:pt x="634" y="3492"/>
                      <a:pt x="780" y="3492"/>
                    </a:cubicBezTo>
                    <a:cubicBezTo>
                      <a:pt x="927" y="3492"/>
                      <a:pt x="1046" y="3374"/>
                      <a:pt x="1046" y="3226"/>
                    </a:cubicBezTo>
                    <a:lnTo>
                      <a:pt x="1046" y="1579"/>
                    </a:lnTo>
                    <a:lnTo>
                      <a:pt x="1118" y="1579"/>
                    </a:lnTo>
                    <a:cubicBezTo>
                      <a:pt x="1363" y="1579"/>
                      <a:pt x="1562" y="1380"/>
                      <a:pt x="1562" y="1136"/>
                    </a:cubicBezTo>
                    <a:lnTo>
                      <a:pt x="1562" y="444"/>
                    </a:lnTo>
                    <a:cubicBezTo>
                      <a:pt x="1562" y="200"/>
                      <a:pt x="1364" y="0"/>
                      <a:pt x="1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339" name="Google Shape;1339;p39"/>
              <p:cNvSpPr/>
              <p:nvPr/>
            </p:nvSpPr>
            <p:spPr>
              <a:xfrm>
                <a:off x="4288891" y="1431080"/>
                <a:ext cx="17678" cy="42255"/>
              </a:xfrm>
              <a:custGeom>
                <a:avLst/>
                <a:gdLst/>
                <a:ahLst/>
                <a:cxnLst/>
                <a:rect l="l" t="t" r="r" b="b"/>
                <a:pathLst>
                  <a:path w="533" h="1274" extrusionOk="0">
                    <a:moveTo>
                      <a:pt x="266" y="1"/>
                    </a:moveTo>
                    <a:cubicBezTo>
                      <a:pt x="120" y="1"/>
                      <a:pt x="1" y="120"/>
                      <a:pt x="1" y="267"/>
                    </a:cubicBezTo>
                    <a:lnTo>
                      <a:pt x="1" y="1008"/>
                    </a:lnTo>
                    <a:cubicBezTo>
                      <a:pt x="1" y="1154"/>
                      <a:pt x="120" y="1273"/>
                      <a:pt x="266" y="1273"/>
                    </a:cubicBezTo>
                    <a:cubicBezTo>
                      <a:pt x="413" y="1273"/>
                      <a:pt x="532" y="1154"/>
                      <a:pt x="532" y="1008"/>
                    </a:cubicBezTo>
                    <a:lnTo>
                      <a:pt x="532" y="267"/>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340" name="Google Shape;1340;p39"/>
              <p:cNvSpPr/>
              <p:nvPr/>
            </p:nvSpPr>
            <p:spPr>
              <a:xfrm>
                <a:off x="4209985" y="1443252"/>
                <a:ext cx="26766" cy="41194"/>
              </a:xfrm>
              <a:custGeom>
                <a:avLst/>
                <a:gdLst/>
                <a:ahLst/>
                <a:cxnLst/>
                <a:rect l="l" t="t" r="r" b="b"/>
                <a:pathLst>
                  <a:path w="807" h="1242" extrusionOk="0">
                    <a:moveTo>
                      <a:pt x="298" y="1"/>
                    </a:moveTo>
                    <a:cubicBezTo>
                      <a:pt x="272" y="1"/>
                      <a:pt x="247" y="4"/>
                      <a:pt x="221" y="12"/>
                    </a:cubicBezTo>
                    <a:cubicBezTo>
                      <a:pt x="81" y="54"/>
                      <a:pt x="1" y="202"/>
                      <a:pt x="43" y="342"/>
                    </a:cubicBezTo>
                    <a:lnTo>
                      <a:pt x="255" y="1052"/>
                    </a:lnTo>
                    <a:cubicBezTo>
                      <a:pt x="289" y="1168"/>
                      <a:pt x="395" y="1242"/>
                      <a:pt x="510" y="1242"/>
                    </a:cubicBezTo>
                    <a:cubicBezTo>
                      <a:pt x="535" y="1242"/>
                      <a:pt x="560" y="1239"/>
                      <a:pt x="586" y="1230"/>
                    </a:cubicBezTo>
                    <a:cubicBezTo>
                      <a:pt x="727" y="1188"/>
                      <a:pt x="807" y="1041"/>
                      <a:pt x="764" y="900"/>
                    </a:cubicBezTo>
                    <a:lnTo>
                      <a:pt x="552" y="190"/>
                    </a:lnTo>
                    <a:cubicBezTo>
                      <a:pt x="518" y="75"/>
                      <a:pt x="412"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341" name="Google Shape;1341;p39"/>
              <p:cNvSpPr/>
              <p:nvPr/>
            </p:nvSpPr>
            <p:spPr>
              <a:xfrm>
                <a:off x="4138675" y="1477348"/>
                <a:ext cx="33566" cy="38209"/>
              </a:xfrm>
              <a:custGeom>
                <a:avLst/>
                <a:gdLst/>
                <a:ahLst/>
                <a:cxnLst/>
                <a:rect l="l" t="t" r="r" b="b"/>
                <a:pathLst>
                  <a:path w="1012" h="1152" extrusionOk="0">
                    <a:moveTo>
                      <a:pt x="304" y="0"/>
                    </a:moveTo>
                    <a:cubicBezTo>
                      <a:pt x="253" y="0"/>
                      <a:pt x="203" y="15"/>
                      <a:pt x="158" y="44"/>
                    </a:cubicBezTo>
                    <a:cubicBezTo>
                      <a:pt x="34" y="124"/>
                      <a:pt x="1" y="290"/>
                      <a:pt x="81" y="412"/>
                    </a:cubicBezTo>
                    <a:lnTo>
                      <a:pt x="487" y="1031"/>
                    </a:lnTo>
                    <a:cubicBezTo>
                      <a:pt x="539" y="1109"/>
                      <a:pt x="623" y="1151"/>
                      <a:pt x="710" y="1151"/>
                    </a:cubicBezTo>
                    <a:cubicBezTo>
                      <a:pt x="759" y="1151"/>
                      <a:pt x="811" y="1137"/>
                      <a:pt x="855" y="1107"/>
                    </a:cubicBezTo>
                    <a:cubicBezTo>
                      <a:pt x="978" y="1027"/>
                      <a:pt x="1012" y="862"/>
                      <a:pt x="932" y="739"/>
                    </a:cubicBezTo>
                    <a:lnTo>
                      <a:pt x="525" y="120"/>
                    </a:lnTo>
                    <a:cubicBezTo>
                      <a:pt x="475" y="42"/>
                      <a:pt x="390" y="0"/>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342" name="Google Shape;1342;p39"/>
              <p:cNvSpPr/>
              <p:nvPr/>
            </p:nvSpPr>
            <p:spPr>
              <a:xfrm>
                <a:off x="4080466" y="1530516"/>
                <a:ext cx="38574" cy="33433"/>
              </a:xfrm>
              <a:custGeom>
                <a:avLst/>
                <a:gdLst/>
                <a:ahLst/>
                <a:cxnLst/>
                <a:rect l="l" t="t" r="r" b="b"/>
                <a:pathLst>
                  <a:path w="1163" h="1008" extrusionOk="0">
                    <a:moveTo>
                      <a:pt x="298" y="0"/>
                    </a:moveTo>
                    <a:cubicBezTo>
                      <a:pt x="223" y="0"/>
                      <a:pt x="147" y="32"/>
                      <a:pt x="94" y="94"/>
                    </a:cubicBezTo>
                    <a:cubicBezTo>
                      <a:pt x="1" y="207"/>
                      <a:pt x="15" y="375"/>
                      <a:pt x="127" y="469"/>
                    </a:cubicBezTo>
                    <a:lnTo>
                      <a:pt x="693" y="945"/>
                    </a:lnTo>
                    <a:cubicBezTo>
                      <a:pt x="743" y="987"/>
                      <a:pt x="804" y="1007"/>
                      <a:pt x="864" y="1007"/>
                    </a:cubicBezTo>
                    <a:cubicBezTo>
                      <a:pt x="940" y="1007"/>
                      <a:pt x="1015" y="975"/>
                      <a:pt x="1068" y="913"/>
                    </a:cubicBezTo>
                    <a:cubicBezTo>
                      <a:pt x="1162" y="800"/>
                      <a:pt x="1148" y="632"/>
                      <a:pt x="1035" y="538"/>
                    </a:cubicBezTo>
                    <a:lnTo>
                      <a:pt x="469" y="63"/>
                    </a:lnTo>
                    <a:cubicBezTo>
                      <a:pt x="419" y="21"/>
                      <a:pt x="359"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343" name="Google Shape;1343;p39"/>
              <p:cNvSpPr/>
              <p:nvPr/>
            </p:nvSpPr>
            <p:spPr>
              <a:xfrm>
                <a:off x="4039604" y="1598244"/>
                <a:ext cx="42587" cy="27363"/>
              </a:xfrm>
              <a:custGeom>
                <a:avLst/>
                <a:gdLst/>
                <a:ahLst/>
                <a:cxnLst/>
                <a:rect l="l" t="t" r="r" b="b"/>
                <a:pathLst>
                  <a:path w="1284" h="825" extrusionOk="0">
                    <a:moveTo>
                      <a:pt x="303" y="0"/>
                    </a:moveTo>
                    <a:cubicBezTo>
                      <a:pt x="200" y="0"/>
                      <a:pt x="102" y="60"/>
                      <a:pt x="58" y="160"/>
                    </a:cubicBezTo>
                    <a:cubicBezTo>
                      <a:pt x="1" y="296"/>
                      <a:pt x="62" y="452"/>
                      <a:pt x="197" y="510"/>
                    </a:cubicBezTo>
                    <a:lnTo>
                      <a:pt x="876" y="803"/>
                    </a:lnTo>
                    <a:cubicBezTo>
                      <a:pt x="909" y="817"/>
                      <a:pt x="945" y="825"/>
                      <a:pt x="980" y="825"/>
                    </a:cubicBezTo>
                    <a:cubicBezTo>
                      <a:pt x="1083" y="825"/>
                      <a:pt x="1182" y="765"/>
                      <a:pt x="1225" y="664"/>
                    </a:cubicBezTo>
                    <a:cubicBezTo>
                      <a:pt x="1283" y="529"/>
                      <a:pt x="1221" y="373"/>
                      <a:pt x="1086" y="314"/>
                    </a:cubicBezTo>
                    <a:lnTo>
                      <a:pt x="408" y="22"/>
                    </a:lnTo>
                    <a:cubicBezTo>
                      <a:pt x="374" y="7"/>
                      <a:pt x="338" y="0"/>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344" name="Google Shape;1344;p39"/>
              <p:cNvSpPr/>
              <p:nvPr/>
            </p:nvSpPr>
            <p:spPr>
              <a:xfrm>
                <a:off x="4020665" y="1674861"/>
                <a:ext cx="42985" cy="20464"/>
              </a:xfrm>
              <a:custGeom>
                <a:avLst/>
                <a:gdLst/>
                <a:ahLst/>
                <a:cxnLst/>
                <a:rect l="l" t="t" r="r" b="b"/>
                <a:pathLst>
                  <a:path w="1296" h="617" extrusionOk="0">
                    <a:moveTo>
                      <a:pt x="280" y="0"/>
                    </a:moveTo>
                    <a:cubicBezTo>
                      <a:pt x="148" y="0"/>
                      <a:pt x="34" y="100"/>
                      <a:pt x="17" y="235"/>
                    </a:cubicBezTo>
                    <a:cubicBezTo>
                      <a:pt x="1" y="381"/>
                      <a:pt x="106" y="513"/>
                      <a:pt x="251" y="530"/>
                    </a:cubicBezTo>
                    <a:lnTo>
                      <a:pt x="985" y="615"/>
                    </a:lnTo>
                    <a:cubicBezTo>
                      <a:pt x="995" y="616"/>
                      <a:pt x="1005" y="616"/>
                      <a:pt x="1015" y="616"/>
                    </a:cubicBezTo>
                    <a:cubicBezTo>
                      <a:pt x="1149" y="616"/>
                      <a:pt x="1264" y="517"/>
                      <a:pt x="1279" y="381"/>
                    </a:cubicBezTo>
                    <a:cubicBezTo>
                      <a:pt x="1296" y="235"/>
                      <a:pt x="1192" y="104"/>
                      <a:pt x="1045" y="87"/>
                    </a:cubicBezTo>
                    <a:lnTo>
                      <a:pt x="312" y="2"/>
                    </a:lnTo>
                    <a:cubicBezTo>
                      <a:pt x="301" y="1"/>
                      <a:pt x="291" y="0"/>
                      <a:pt x="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345" name="Google Shape;1345;p39"/>
              <p:cNvSpPr/>
              <p:nvPr/>
            </p:nvSpPr>
            <p:spPr>
              <a:xfrm>
                <a:off x="4023584" y="1749587"/>
                <a:ext cx="43217" cy="21990"/>
              </a:xfrm>
              <a:custGeom>
                <a:avLst/>
                <a:gdLst/>
                <a:ahLst/>
                <a:cxnLst/>
                <a:rect l="l" t="t" r="r" b="b"/>
                <a:pathLst>
                  <a:path w="1303" h="663" extrusionOk="0">
                    <a:moveTo>
                      <a:pt x="1015" y="1"/>
                    </a:moveTo>
                    <a:cubicBezTo>
                      <a:pt x="999" y="1"/>
                      <a:pt x="983" y="2"/>
                      <a:pt x="967" y="5"/>
                    </a:cubicBezTo>
                    <a:lnTo>
                      <a:pt x="240" y="134"/>
                    </a:lnTo>
                    <a:cubicBezTo>
                      <a:pt x="97" y="160"/>
                      <a:pt x="0" y="299"/>
                      <a:pt x="26" y="444"/>
                    </a:cubicBezTo>
                    <a:cubicBezTo>
                      <a:pt x="48" y="572"/>
                      <a:pt x="161" y="662"/>
                      <a:pt x="288" y="662"/>
                    </a:cubicBezTo>
                    <a:cubicBezTo>
                      <a:pt x="303" y="662"/>
                      <a:pt x="319" y="661"/>
                      <a:pt x="335" y="658"/>
                    </a:cubicBezTo>
                    <a:lnTo>
                      <a:pt x="1061" y="528"/>
                    </a:lnTo>
                    <a:cubicBezTo>
                      <a:pt x="1206" y="502"/>
                      <a:pt x="1302" y="364"/>
                      <a:pt x="1276" y="220"/>
                    </a:cubicBezTo>
                    <a:cubicBezTo>
                      <a:pt x="1253" y="91"/>
                      <a:pt x="1141" y="1"/>
                      <a:pt x="1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346" name="Google Shape;1346;p39"/>
              <p:cNvSpPr/>
              <p:nvPr/>
            </p:nvSpPr>
            <p:spPr>
              <a:xfrm>
                <a:off x="4048625" y="1817647"/>
                <a:ext cx="42023" cy="28723"/>
              </a:xfrm>
              <a:custGeom>
                <a:avLst/>
                <a:gdLst/>
                <a:ahLst/>
                <a:cxnLst/>
                <a:rect l="l" t="t" r="r" b="b"/>
                <a:pathLst>
                  <a:path w="1267" h="866" extrusionOk="0">
                    <a:moveTo>
                      <a:pt x="962" y="1"/>
                    </a:moveTo>
                    <a:cubicBezTo>
                      <a:pt x="922" y="1"/>
                      <a:pt x="881" y="10"/>
                      <a:pt x="843" y="29"/>
                    </a:cubicBezTo>
                    <a:lnTo>
                      <a:pt x="184" y="364"/>
                    </a:lnTo>
                    <a:cubicBezTo>
                      <a:pt x="53" y="430"/>
                      <a:pt x="1" y="590"/>
                      <a:pt x="67" y="720"/>
                    </a:cubicBezTo>
                    <a:cubicBezTo>
                      <a:pt x="114" y="813"/>
                      <a:pt x="207" y="866"/>
                      <a:pt x="304" y="866"/>
                    </a:cubicBezTo>
                    <a:cubicBezTo>
                      <a:pt x="345" y="866"/>
                      <a:pt x="386" y="858"/>
                      <a:pt x="424" y="837"/>
                    </a:cubicBezTo>
                    <a:lnTo>
                      <a:pt x="1083" y="504"/>
                    </a:lnTo>
                    <a:cubicBezTo>
                      <a:pt x="1215" y="438"/>
                      <a:pt x="1267" y="278"/>
                      <a:pt x="1200" y="146"/>
                    </a:cubicBezTo>
                    <a:cubicBezTo>
                      <a:pt x="1153" y="54"/>
                      <a:pt x="1060"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347" name="Google Shape;1347;p39"/>
              <p:cNvSpPr/>
              <p:nvPr/>
            </p:nvSpPr>
            <p:spPr>
              <a:xfrm>
                <a:off x="4094861" y="1876121"/>
                <a:ext cx="37313" cy="34594"/>
              </a:xfrm>
              <a:custGeom>
                <a:avLst/>
                <a:gdLst/>
                <a:ahLst/>
                <a:cxnLst/>
                <a:rect l="l" t="t" r="r" b="b"/>
                <a:pathLst>
                  <a:path w="1125" h="1043" extrusionOk="0">
                    <a:moveTo>
                      <a:pt x="830" y="1"/>
                    </a:moveTo>
                    <a:cubicBezTo>
                      <a:pt x="764" y="1"/>
                      <a:pt x="698" y="25"/>
                      <a:pt x="647" y="74"/>
                    </a:cubicBezTo>
                    <a:lnTo>
                      <a:pt x="111" y="584"/>
                    </a:lnTo>
                    <a:cubicBezTo>
                      <a:pt x="5" y="685"/>
                      <a:pt x="0" y="854"/>
                      <a:pt x="102" y="959"/>
                    </a:cubicBezTo>
                    <a:cubicBezTo>
                      <a:pt x="154" y="1015"/>
                      <a:pt x="224" y="1042"/>
                      <a:pt x="295" y="1042"/>
                    </a:cubicBezTo>
                    <a:cubicBezTo>
                      <a:pt x="361" y="1042"/>
                      <a:pt x="426" y="1018"/>
                      <a:pt x="478" y="969"/>
                    </a:cubicBezTo>
                    <a:lnTo>
                      <a:pt x="1014" y="459"/>
                    </a:lnTo>
                    <a:cubicBezTo>
                      <a:pt x="1119" y="358"/>
                      <a:pt x="1124" y="189"/>
                      <a:pt x="1023" y="84"/>
                    </a:cubicBezTo>
                    <a:cubicBezTo>
                      <a:pt x="970" y="28"/>
                      <a:pt x="900" y="1"/>
                      <a:pt x="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348" name="Google Shape;1348;p39"/>
              <p:cNvSpPr/>
              <p:nvPr/>
            </p:nvSpPr>
            <p:spPr>
              <a:xfrm>
                <a:off x="4190814" y="1648659"/>
                <a:ext cx="51841" cy="52371"/>
              </a:xfrm>
              <a:custGeom>
                <a:avLst/>
                <a:gdLst/>
                <a:ahLst/>
                <a:cxnLst/>
                <a:rect l="l" t="t" r="r" b="b"/>
                <a:pathLst>
                  <a:path w="1563" h="1579" extrusionOk="0">
                    <a:moveTo>
                      <a:pt x="1031" y="533"/>
                    </a:moveTo>
                    <a:lnTo>
                      <a:pt x="1031" y="1048"/>
                    </a:lnTo>
                    <a:lnTo>
                      <a:pt x="532" y="1048"/>
                    </a:lnTo>
                    <a:lnTo>
                      <a:pt x="532" y="533"/>
                    </a:lnTo>
                    <a:close/>
                    <a:moveTo>
                      <a:pt x="443" y="1"/>
                    </a:moveTo>
                    <a:cubicBezTo>
                      <a:pt x="199" y="1"/>
                      <a:pt x="1" y="199"/>
                      <a:pt x="1" y="443"/>
                    </a:cubicBezTo>
                    <a:lnTo>
                      <a:pt x="1" y="1136"/>
                    </a:lnTo>
                    <a:cubicBezTo>
                      <a:pt x="1" y="1381"/>
                      <a:pt x="200" y="1579"/>
                      <a:pt x="443" y="1579"/>
                    </a:cubicBezTo>
                    <a:lnTo>
                      <a:pt x="1120" y="1579"/>
                    </a:lnTo>
                    <a:cubicBezTo>
                      <a:pt x="1364" y="1579"/>
                      <a:pt x="1562" y="1381"/>
                      <a:pt x="1562" y="1136"/>
                    </a:cubicBezTo>
                    <a:lnTo>
                      <a:pt x="1562" y="443"/>
                    </a:lnTo>
                    <a:cubicBezTo>
                      <a:pt x="1562" y="199"/>
                      <a:pt x="1364" y="1"/>
                      <a:pt x="1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349" name="Google Shape;1349;p39"/>
              <p:cNvSpPr/>
              <p:nvPr/>
            </p:nvSpPr>
            <p:spPr>
              <a:xfrm>
                <a:off x="4231047" y="1581063"/>
                <a:ext cx="51841" cy="52405"/>
              </a:xfrm>
              <a:custGeom>
                <a:avLst/>
                <a:gdLst/>
                <a:ahLst/>
                <a:cxnLst/>
                <a:rect l="l" t="t" r="r" b="b"/>
                <a:pathLst>
                  <a:path w="1563" h="1580" extrusionOk="0">
                    <a:moveTo>
                      <a:pt x="1031" y="533"/>
                    </a:moveTo>
                    <a:lnTo>
                      <a:pt x="1031" y="1048"/>
                    </a:lnTo>
                    <a:lnTo>
                      <a:pt x="532" y="1048"/>
                    </a:lnTo>
                    <a:lnTo>
                      <a:pt x="532" y="533"/>
                    </a:lnTo>
                    <a:close/>
                    <a:moveTo>
                      <a:pt x="444" y="1"/>
                    </a:moveTo>
                    <a:cubicBezTo>
                      <a:pt x="199" y="1"/>
                      <a:pt x="0" y="200"/>
                      <a:pt x="0" y="444"/>
                    </a:cubicBezTo>
                    <a:lnTo>
                      <a:pt x="0" y="1137"/>
                    </a:lnTo>
                    <a:cubicBezTo>
                      <a:pt x="0" y="1382"/>
                      <a:pt x="199" y="1580"/>
                      <a:pt x="444" y="1580"/>
                    </a:cubicBezTo>
                    <a:lnTo>
                      <a:pt x="1119" y="1580"/>
                    </a:lnTo>
                    <a:cubicBezTo>
                      <a:pt x="1364" y="1580"/>
                      <a:pt x="1563" y="1382"/>
                      <a:pt x="1563" y="1137"/>
                    </a:cubicBezTo>
                    <a:lnTo>
                      <a:pt x="1563" y="444"/>
                    </a:lnTo>
                    <a:cubicBezTo>
                      <a:pt x="1563" y="200"/>
                      <a:pt x="1364" y="1"/>
                      <a:pt x="1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grpSp>
        <p:nvGrpSpPr>
          <p:cNvPr id="1350" name="Google Shape;1350;p39"/>
          <p:cNvGrpSpPr/>
          <p:nvPr/>
        </p:nvGrpSpPr>
        <p:grpSpPr>
          <a:xfrm>
            <a:off x="3262001" y="1664387"/>
            <a:ext cx="590713" cy="601957"/>
            <a:chOff x="1230449" y="2288393"/>
            <a:chExt cx="590713" cy="601957"/>
          </a:xfrm>
        </p:grpSpPr>
        <p:sp>
          <p:nvSpPr>
            <p:cNvPr id="1351" name="Google Shape;1351;p39"/>
            <p:cNvSpPr/>
            <p:nvPr/>
          </p:nvSpPr>
          <p:spPr>
            <a:xfrm>
              <a:off x="1293202" y="2564645"/>
              <a:ext cx="80995" cy="55556"/>
            </a:xfrm>
            <a:custGeom>
              <a:avLst/>
              <a:gdLst/>
              <a:ahLst/>
              <a:cxnLst/>
              <a:rect l="l" t="t" r="r" b="b"/>
              <a:pathLst>
                <a:path w="2442" h="1675" extrusionOk="0">
                  <a:moveTo>
                    <a:pt x="265" y="0"/>
                  </a:moveTo>
                  <a:cubicBezTo>
                    <a:pt x="118" y="0"/>
                    <a:pt x="0" y="119"/>
                    <a:pt x="0" y="266"/>
                  </a:cubicBezTo>
                  <a:cubicBezTo>
                    <a:pt x="0" y="1042"/>
                    <a:pt x="635" y="1675"/>
                    <a:pt x="1414" y="1675"/>
                  </a:cubicBezTo>
                  <a:lnTo>
                    <a:pt x="2177" y="1675"/>
                  </a:lnTo>
                  <a:cubicBezTo>
                    <a:pt x="2324" y="1675"/>
                    <a:pt x="2442" y="1556"/>
                    <a:pt x="2442" y="1409"/>
                  </a:cubicBezTo>
                  <a:cubicBezTo>
                    <a:pt x="2442" y="1262"/>
                    <a:pt x="2324" y="1143"/>
                    <a:pt x="2176" y="1143"/>
                  </a:cubicBezTo>
                  <a:lnTo>
                    <a:pt x="1414" y="1143"/>
                  </a:lnTo>
                  <a:cubicBezTo>
                    <a:pt x="927" y="1143"/>
                    <a:pt x="531" y="750"/>
                    <a:pt x="531" y="266"/>
                  </a:cubicBezTo>
                  <a:cubicBezTo>
                    <a:pt x="531" y="119"/>
                    <a:pt x="412" y="0"/>
                    <a:pt x="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352" name="Google Shape;1352;p39"/>
            <p:cNvSpPr/>
            <p:nvPr/>
          </p:nvSpPr>
          <p:spPr>
            <a:xfrm>
              <a:off x="1327796" y="2667796"/>
              <a:ext cx="129287" cy="53798"/>
            </a:xfrm>
            <a:custGeom>
              <a:avLst/>
              <a:gdLst/>
              <a:ahLst/>
              <a:cxnLst/>
              <a:rect l="l" t="t" r="r" b="b"/>
              <a:pathLst>
                <a:path w="3898" h="1622" extrusionOk="0">
                  <a:moveTo>
                    <a:pt x="1361" y="0"/>
                  </a:moveTo>
                  <a:cubicBezTo>
                    <a:pt x="610" y="0"/>
                    <a:pt x="0" y="608"/>
                    <a:pt x="0" y="1355"/>
                  </a:cubicBezTo>
                  <a:cubicBezTo>
                    <a:pt x="0" y="1502"/>
                    <a:pt x="118" y="1621"/>
                    <a:pt x="266" y="1621"/>
                  </a:cubicBezTo>
                  <a:cubicBezTo>
                    <a:pt x="412" y="1621"/>
                    <a:pt x="531" y="1502"/>
                    <a:pt x="531" y="1355"/>
                  </a:cubicBezTo>
                  <a:cubicBezTo>
                    <a:pt x="531" y="902"/>
                    <a:pt x="903" y="532"/>
                    <a:pt x="1361" y="532"/>
                  </a:cubicBezTo>
                  <a:lnTo>
                    <a:pt x="3631" y="532"/>
                  </a:lnTo>
                  <a:cubicBezTo>
                    <a:pt x="3779" y="532"/>
                    <a:pt x="3897" y="413"/>
                    <a:pt x="3897" y="266"/>
                  </a:cubicBezTo>
                  <a:cubicBezTo>
                    <a:pt x="3898" y="119"/>
                    <a:pt x="3779" y="0"/>
                    <a:pt x="36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353" name="Google Shape;1353;p39"/>
            <p:cNvSpPr/>
            <p:nvPr/>
          </p:nvSpPr>
          <p:spPr>
            <a:xfrm>
              <a:off x="1474695" y="2667796"/>
              <a:ext cx="54229" cy="17645"/>
            </a:xfrm>
            <a:custGeom>
              <a:avLst/>
              <a:gdLst/>
              <a:ahLst/>
              <a:cxnLst/>
              <a:rect l="l" t="t" r="r" b="b"/>
              <a:pathLst>
                <a:path w="1635" h="532" extrusionOk="0">
                  <a:moveTo>
                    <a:pt x="266" y="0"/>
                  </a:moveTo>
                  <a:cubicBezTo>
                    <a:pt x="119" y="0"/>
                    <a:pt x="1" y="119"/>
                    <a:pt x="1" y="266"/>
                  </a:cubicBezTo>
                  <a:cubicBezTo>
                    <a:pt x="1" y="413"/>
                    <a:pt x="119" y="532"/>
                    <a:pt x="266" y="532"/>
                  </a:cubicBezTo>
                  <a:lnTo>
                    <a:pt x="1368" y="532"/>
                  </a:lnTo>
                  <a:cubicBezTo>
                    <a:pt x="1515" y="532"/>
                    <a:pt x="1634" y="413"/>
                    <a:pt x="1634" y="266"/>
                  </a:cubicBezTo>
                  <a:cubicBezTo>
                    <a:pt x="1634" y="119"/>
                    <a:pt x="1515" y="0"/>
                    <a:pt x="13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354" name="Google Shape;1354;p39"/>
            <p:cNvSpPr/>
            <p:nvPr/>
          </p:nvSpPr>
          <p:spPr>
            <a:xfrm>
              <a:off x="1394429" y="2496453"/>
              <a:ext cx="72504" cy="72206"/>
            </a:xfrm>
            <a:custGeom>
              <a:avLst/>
              <a:gdLst/>
              <a:ahLst/>
              <a:cxnLst/>
              <a:rect l="l" t="t" r="r" b="b"/>
              <a:pathLst>
                <a:path w="2186" h="2177" extrusionOk="0">
                  <a:moveTo>
                    <a:pt x="1920" y="1"/>
                  </a:moveTo>
                  <a:cubicBezTo>
                    <a:pt x="1773" y="1"/>
                    <a:pt x="1654" y="120"/>
                    <a:pt x="1654" y="266"/>
                  </a:cubicBezTo>
                  <a:cubicBezTo>
                    <a:pt x="1654" y="1026"/>
                    <a:pt x="1031" y="1645"/>
                    <a:pt x="267" y="1645"/>
                  </a:cubicBezTo>
                  <a:cubicBezTo>
                    <a:pt x="120" y="1645"/>
                    <a:pt x="1" y="1763"/>
                    <a:pt x="1" y="1910"/>
                  </a:cubicBezTo>
                  <a:cubicBezTo>
                    <a:pt x="1" y="2058"/>
                    <a:pt x="120" y="2176"/>
                    <a:pt x="267" y="2176"/>
                  </a:cubicBezTo>
                  <a:cubicBezTo>
                    <a:pt x="1324" y="2176"/>
                    <a:pt x="2186" y="1320"/>
                    <a:pt x="2186" y="266"/>
                  </a:cubicBezTo>
                  <a:cubicBezTo>
                    <a:pt x="2186" y="120"/>
                    <a:pt x="2066" y="1"/>
                    <a:pt x="1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355" name="Google Shape;1355;p39"/>
            <p:cNvSpPr/>
            <p:nvPr/>
          </p:nvSpPr>
          <p:spPr>
            <a:xfrm>
              <a:off x="1400798" y="2363053"/>
              <a:ext cx="49585" cy="45141"/>
            </a:xfrm>
            <a:custGeom>
              <a:avLst/>
              <a:gdLst/>
              <a:ahLst/>
              <a:cxnLst/>
              <a:rect l="l" t="t" r="r" b="b"/>
              <a:pathLst>
                <a:path w="1495" h="1361" extrusionOk="0">
                  <a:moveTo>
                    <a:pt x="1163" y="0"/>
                  </a:moveTo>
                  <a:cubicBezTo>
                    <a:pt x="560" y="0"/>
                    <a:pt x="50" y="469"/>
                    <a:pt x="11" y="1077"/>
                  </a:cubicBezTo>
                  <a:cubicBezTo>
                    <a:pt x="1" y="1224"/>
                    <a:pt x="112" y="1350"/>
                    <a:pt x="258" y="1359"/>
                  </a:cubicBezTo>
                  <a:cubicBezTo>
                    <a:pt x="264" y="1360"/>
                    <a:pt x="271" y="1360"/>
                    <a:pt x="276" y="1360"/>
                  </a:cubicBezTo>
                  <a:cubicBezTo>
                    <a:pt x="414" y="1360"/>
                    <a:pt x="531" y="1252"/>
                    <a:pt x="541" y="1112"/>
                  </a:cubicBezTo>
                  <a:cubicBezTo>
                    <a:pt x="562" y="784"/>
                    <a:pt x="837" y="532"/>
                    <a:pt x="1163" y="532"/>
                  </a:cubicBezTo>
                  <a:cubicBezTo>
                    <a:pt x="1176" y="532"/>
                    <a:pt x="1190" y="533"/>
                    <a:pt x="1203" y="534"/>
                  </a:cubicBezTo>
                  <a:cubicBezTo>
                    <a:pt x="1209" y="534"/>
                    <a:pt x="1215" y="534"/>
                    <a:pt x="1222" y="534"/>
                  </a:cubicBezTo>
                  <a:cubicBezTo>
                    <a:pt x="1360" y="534"/>
                    <a:pt x="1476" y="426"/>
                    <a:pt x="1485" y="286"/>
                  </a:cubicBezTo>
                  <a:cubicBezTo>
                    <a:pt x="1495" y="139"/>
                    <a:pt x="1384" y="13"/>
                    <a:pt x="1237" y="3"/>
                  </a:cubicBezTo>
                  <a:cubicBezTo>
                    <a:pt x="1212" y="1"/>
                    <a:pt x="1188" y="0"/>
                    <a:pt x="11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356" name="Google Shape;1356;p39"/>
            <p:cNvSpPr/>
            <p:nvPr/>
          </p:nvSpPr>
          <p:spPr>
            <a:xfrm>
              <a:off x="1403351" y="2707033"/>
              <a:ext cx="52902" cy="87761"/>
            </a:xfrm>
            <a:custGeom>
              <a:avLst/>
              <a:gdLst/>
              <a:ahLst/>
              <a:cxnLst/>
              <a:rect l="l" t="t" r="r" b="b"/>
              <a:pathLst>
                <a:path w="1595" h="2646" extrusionOk="0">
                  <a:moveTo>
                    <a:pt x="267" y="1"/>
                  </a:moveTo>
                  <a:cubicBezTo>
                    <a:pt x="120" y="1"/>
                    <a:pt x="1" y="120"/>
                    <a:pt x="1" y="267"/>
                  </a:cubicBezTo>
                  <a:cubicBezTo>
                    <a:pt x="1" y="414"/>
                    <a:pt x="120" y="533"/>
                    <a:pt x="267" y="533"/>
                  </a:cubicBezTo>
                  <a:cubicBezTo>
                    <a:pt x="705" y="533"/>
                    <a:pt x="1062" y="888"/>
                    <a:pt x="1062" y="1323"/>
                  </a:cubicBezTo>
                  <a:cubicBezTo>
                    <a:pt x="1062" y="1760"/>
                    <a:pt x="705" y="2115"/>
                    <a:pt x="267" y="2115"/>
                  </a:cubicBezTo>
                  <a:cubicBezTo>
                    <a:pt x="120" y="2115"/>
                    <a:pt x="1" y="2234"/>
                    <a:pt x="1" y="2380"/>
                  </a:cubicBezTo>
                  <a:cubicBezTo>
                    <a:pt x="1" y="2528"/>
                    <a:pt x="120" y="2646"/>
                    <a:pt x="267" y="2646"/>
                  </a:cubicBezTo>
                  <a:cubicBezTo>
                    <a:pt x="999" y="2646"/>
                    <a:pt x="1594" y="2052"/>
                    <a:pt x="1594" y="1323"/>
                  </a:cubicBezTo>
                  <a:cubicBezTo>
                    <a:pt x="1594" y="594"/>
                    <a:pt x="999"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357" name="Google Shape;1357;p39"/>
            <p:cNvSpPr/>
            <p:nvPr/>
          </p:nvSpPr>
          <p:spPr>
            <a:xfrm>
              <a:off x="1493600" y="2499405"/>
              <a:ext cx="47695" cy="77413"/>
            </a:xfrm>
            <a:custGeom>
              <a:avLst/>
              <a:gdLst/>
              <a:ahLst/>
              <a:cxnLst/>
              <a:rect l="l" t="t" r="r" b="b"/>
              <a:pathLst>
                <a:path w="1438" h="2334" extrusionOk="0">
                  <a:moveTo>
                    <a:pt x="266" y="1"/>
                  </a:moveTo>
                  <a:cubicBezTo>
                    <a:pt x="120" y="1"/>
                    <a:pt x="0" y="120"/>
                    <a:pt x="0" y="267"/>
                  </a:cubicBezTo>
                  <a:cubicBezTo>
                    <a:pt x="0" y="414"/>
                    <a:pt x="120" y="533"/>
                    <a:pt x="266" y="533"/>
                  </a:cubicBezTo>
                  <a:cubicBezTo>
                    <a:pt x="619" y="533"/>
                    <a:pt x="906" y="817"/>
                    <a:pt x="906" y="1167"/>
                  </a:cubicBezTo>
                  <a:cubicBezTo>
                    <a:pt x="906" y="1517"/>
                    <a:pt x="619" y="1803"/>
                    <a:pt x="266" y="1803"/>
                  </a:cubicBezTo>
                  <a:cubicBezTo>
                    <a:pt x="120" y="1803"/>
                    <a:pt x="0" y="1922"/>
                    <a:pt x="0" y="2069"/>
                  </a:cubicBezTo>
                  <a:cubicBezTo>
                    <a:pt x="0" y="2216"/>
                    <a:pt x="120" y="2334"/>
                    <a:pt x="266" y="2334"/>
                  </a:cubicBezTo>
                  <a:cubicBezTo>
                    <a:pt x="912" y="2334"/>
                    <a:pt x="1437" y="1811"/>
                    <a:pt x="1437" y="1167"/>
                  </a:cubicBezTo>
                  <a:cubicBezTo>
                    <a:pt x="1438" y="524"/>
                    <a:pt x="912"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358" name="Google Shape;1358;p39"/>
            <p:cNvSpPr/>
            <p:nvPr/>
          </p:nvSpPr>
          <p:spPr>
            <a:xfrm>
              <a:off x="1338244" y="2443319"/>
              <a:ext cx="62919" cy="107761"/>
            </a:xfrm>
            <a:custGeom>
              <a:avLst/>
              <a:gdLst/>
              <a:ahLst/>
              <a:cxnLst/>
              <a:rect l="l" t="t" r="r" b="b"/>
              <a:pathLst>
                <a:path w="1897" h="3249" extrusionOk="0">
                  <a:moveTo>
                    <a:pt x="266" y="1"/>
                  </a:moveTo>
                  <a:cubicBezTo>
                    <a:pt x="120" y="1"/>
                    <a:pt x="1" y="120"/>
                    <a:pt x="1" y="267"/>
                  </a:cubicBezTo>
                  <a:cubicBezTo>
                    <a:pt x="1" y="414"/>
                    <a:pt x="120" y="533"/>
                    <a:pt x="266" y="533"/>
                  </a:cubicBezTo>
                  <a:cubicBezTo>
                    <a:pt x="872" y="533"/>
                    <a:pt x="1365" y="1022"/>
                    <a:pt x="1365" y="1625"/>
                  </a:cubicBezTo>
                  <a:cubicBezTo>
                    <a:pt x="1365" y="2228"/>
                    <a:pt x="872" y="2718"/>
                    <a:pt x="266" y="2718"/>
                  </a:cubicBezTo>
                  <a:cubicBezTo>
                    <a:pt x="120" y="2718"/>
                    <a:pt x="1" y="2837"/>
                    <a:pt x="1" y="2982"/>
                  </a:cubicBezTo>
                  <a:cubicBezTo>
                    <a:pt x="1" y="3130"/>
                    <a:pt x="120" y="3248"/>
                    <a:pt x="266" y="3248"/>
                  </a:cubicBezTo>
                  <a:cubicBezTo>
                    <a:pt x="1166" y="3248"/>
                    <a:pt x="1897" y="2520"/>
                    <a:pt x="1897" y="1625"/>
                  </a:cubicBezTo>
                  <a:cubicBezTo>
                    <a:pt x="1897" y="730"/>
                    <a:pt x="1166"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359" name="Google Shape;1359;p39"/>
            <p:cNvSpPr/>
            <p:nvPr/>
          </p:nvSpPr>
          <p:spPr>
            <a:xfrm>
              <a:off x="1731544" y="2442954"/>
              <a:ext cx="60166" cy="59934"/>
            </a:xfrm>
            <a:custGeom>
              <a:avLst/>
              <a:gdLst/>
              <a:ahLst/>
              <a:cxnLst/>
              <a:rect l="l" t="t" r="r" b="b"/>
              <a:pathLst>
                <a:path w="1814" h="1807" extrusionOk="0">
                  <a:moveTo>
                    <a:pt x="907" y="532"/>
                  </a:moveTo>
                  <a:cubicBezTo>
                    <a:pt x="1113" y="532"/>
                    <a:pt x="1282" y="699"/>
                    <a:pt x="1282" y="903"/>
                  </a:cubicBezTo>
                  <a:cubicBezTo>
                    <a:pt x="1282" y="1108"/>
                    <a:pt x="1113" y="1275"/>
                    <a:pt x="907" y="1275"/>
                  </a:cubicBezTo>
                  <a:cubicBezTo>
                    <a:pt x="701" y="1275"/>
                    <a:pt x="532" y="1108"/>
                    <a:pt x="532" y="903"/>
                  </a:cubicBezTo>
                  <a:cubicBezTo>
                    <a:pt x="532" y="699"/>
                    <a:pt x="701" y="532"/>
                    <a:pt x="907" y="532"/>
                  </a:cubicBezTo>
                  <a:close/>
                  <a:moveTo>
                    <a:pt x="907" y="0"/>
                  </a:moveTo>
                  <a:cubicBezTo>
                    <a:pt x="407" y="0"/>
                    <a:pt x="0" y="405"/>
                    <a:pt x="0" y="903"/>
                  </a:cubicBezTo>
                  <a:cubicBezTo>
                    <a:pt x="0" y="1401"/>
                    <a:pt x="407" y="1807"/>
                    <a:pt x="907" y="1807"/>
                  </a:cubicBezTo>
                  <a:cubicBezTo>
                    <a:pt x="1407" y="1807"/>
                    <a:pt x="1814" y="1401"/>
                    <a:pt x="1814" y="903"/>
                  </a:cubicBezTo>
                  <a:cubicBezTo>
                    <a:pt x="1814" y="405"/>
                    <a:pt x="1407" y="0"/>
                    <a:pt x="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360" name="Google Shape;1360;p39"/>
            <p:cNvSpPr/>
            <p:nvPr/>
          </p:nvSpPr>
          <p:spPr>
            <a:xfrm>
              <a:off x="1761030" y="2668626"/>
              <a:ext cx="60133" cy="59934"/>
            </a:xfrm>
            <a:custGeom>
              <a:avLst/>
              <a:gdLst/>
              <a:ahLst/>
              <a:cxnLst/>
              <a:rect l="l" t="t" r="r" b="b"/>
              <a:pathLst>
                <a:path w="1813" h="1807" extrusionOk="0">
                  <a:moveTo>
                    <a:pt x="906" y="533"/>
                  </a:moveTo>
                  <a:cubicBezTo>
                    <a:pt x="1112" y="533"/>
                    <a:pt x="1281" y="699"/>
                    <a:pt x="1281" y="903"/>
                  </a:cubicBezTo>
                  <a:cubicBezTo>
                    <a:pt x="1281" y="1109"/>
                    <a:pt x="1112" y="1275"/>
                    <a:pt x="906" y="1275"/>
                  </a:cubicBezTo>
                  <a:cubicBezTo>
                    <a:pt x="700" y="1275"/>
                    <a:pt x="531" y="1109"/>
                    <a:pt x="531" y="903"/>
                  </a:cubicBezTo>
                  <a:cubicBezTo>
                    <a:pt x="531" y="699"/>
                    <a:pt x="700" y="533"/>
                    <a:pt x="906" y="533"/>
                  </a:cubicBezTo>
                  <a:close/>
                  <a:moveTo>
                    <a:pt x="906" y="1"/>
                  </a:moveTo>
                  <a:cubicBezTo>
                    <a:pt x="407" y="1"/>
                    <a:pt x="1" y="405"/>
                    <a:pt x="1" y="903"/>
                  </a:cubicBezTo>
                  <a:cubicBezTo>
                    <a:pt x="1" y="1401"/>
                    <a:pt x="407" y="1807"/>
                    <a:pt x="906" y="1807"/>
                  </a:cubicBezTo>
                  <a:cubicBezTo>
                    <a:pt x="1406" y="1807"/>
                    <a:pt x="1813" y="1401"/>
                    <a:pt x="1813" y="903"/>
                  </a:cubicBezTo>
                  <a:cubicBezTo>
                    <a:pt x="1813" y="405"/>
                    <a:pt x="1406" y="1"/>
                    <a:pt x="9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361" name="Google Shape;1361;p39"/>
            <p:cNvSpPr/>
            <p:nvPr/>
          </p:nvSpPr>
          <p:spPr>
            <a:xfrm>
              <a:off x="1725408" y="2546768"/>
              <a:ext cx="77280" cy="76119"/>
            </a:xfrm>
            <a:custGeom>
              <a:avLst/>
              <a:gdLst/>
              <a:ahLst/>
              <a:cxnLst/>
              <a:rect l="l" t="t" r="r" b="b"/>
              <a:pathLst>
                <a:path w="2330" h="2295" extrusionOk="0">
                  <a:moveTo>
                    <a:pt x="1423" y="1020"/>
                  </a:moveTo>
                  <a:cubicBezTo>
                    <a:pt x="1629" y="1020"/>
                    <a:pt x="1797" y="1187"/>
                    <a:pt x="1797" y="1391"/>
                  </a:cubicBezTo>
                  <a:cubicBezTo>
                    <a:pt x="1797" y="1596"/>
                    <a:pt x="1629" y="1763"/>
                    <a:pt x="1423" y="1763"/>
                  </a:cubicBezTo>
                  <a:cubicBezTo>
                    <a:pt x="1216" y="1763"/>
                    <a:pt x="1048" y="1596"/>
                    <a:pt x="1048" y="1391"/>
                  </a:cubicBezTo>
                  <a:cubicBezTo>
                    <a:pt x="1048" y="1187"/>
                    <a:pt x="1216" y="1020"/>
                    <a:pt x="1423" y="1020"/>
                  </a:cubicBezTo>
                  <a:close/>
                  <a:moveTo>
                    <a:pt x="292" y="0"/>
                  </a:moveTo>
                  <a:cubicBezTo>
                    <a:pt x="224" y="0"/>
                    <a:pt x="156" y="27"/>
                    <a:pt x="104" y="79"/>
                  </a:cubicBezTo>
                  <a:cubicBezTo>
                    <a:pt x="1" y="183"/>
                    <a:pt x="1" y="351"/>
                    <a:pt x="104" y="455"/>
                  </a:cubicBezTo>
                  <a:lnTo>
                    <a:pt x="622" y="969"/>
                  </a:lnTo>
                  <a:cubicBezTo>
                    <a:pt x="555" y="1096"/>
                    <a:pt x="516" y="1239"/>
                    <a:pt x="516" y="1391"/>
                  </a:cubicBezTo>
                  <a:cubicBezTo>
                    <a:pt x="516" y="1889"/>
                    <a:pt x="923" y="2295"/>
                    <a:pt x="1423" y="2295"/>
                  </a:cubicBezTo>
                  <a:cubicBezTo>
                    <a:pt x="1923" y="2295"/>
                    <a:pt x="2328" y="1889"/>
                    <a:pt x="2328" y="1391"/>
                  </a:cubicBezTo>
                  <a:cubicBezTo>
                    <a:pt x="2329" y="893"/>
                    <a:pt x="1923" y="488"/>
                    <a:pt x="1423" y="488"/>
                  </a:cubicBezTo>
                  <a:cubicBezTo>
                    <a:pt x="1270" y="488"/>
                    <a:pt x="1125" y="527"/>
                    <a:pt x="997" y="593"/>
                  </a:cubicBezTo>
                  <a:lnTo>
                    <a:pt x="480" y="78"/>
                  </a:lnTo>
                  <a:cubicBezTo>
                    <a:pt x="428" y="26"/>
                    <a:pt x="360"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362" name="Google Shape;1362;p39"/>
            <p:cNvSpPr/>
            <p:nvPr/>
          </p:nvSpPr>
          <p:spPr>
            <a:xfrm>
              <a:off x="1722655" y="2760698"/>
              <a:ext cx="60133" cy="59934"/>
            </a:xfrm>
            <a:custGeom>
              <a:avLst/>
              <a:gdLst/>
              <a:ahLst/>
              <a:cxnLst/>
              <a:rect l="l" t="t" r="r" b="b"/>
              <a:pathLst>
                <a:path w="1813" h="1807" extrusionOk="0">
                  <a:moveTo>
                    <a:pt x="906" y="532"/>
                  </a:moveTo>
                  <a:cubicBezTo>
                    <a:pt x="1113" y="532"/>
                    <a:pt x="1281" y="698"/>
                    <a:pt x="1281" y="903"/>
                  </a:cubicBezTo>
                  <a:cubicBezTo>
                    <a:pt x="1281" y="1108"/>
                    <a:pt x="1113" y="1274"/>
                    <a:pt x="906" y="1274"/>
                  </a:cubicBezTo>
                  <a:cubicBezTo>
                    <a:pt x="700" y="1274"/>
                    <a:pt x="532" y="1108"/>
                    <a:pt x="532" y="903"/>
                  </a:cubicBezTo>
                  <a:cubicBezTo>
                    <a:pt x="532" y="698"/>
                    <a:pt x="700" y="532"/>
                    <a:pt x="906" y="532"/>
                  </a:cubicBezTo>
                  <a:close/>
                  <a:moveTo>
                    <a:pt x="906" y="0"/>
                  </a:moveTo>
                  <a:cubicBezTo>
                    <a:pt x="407" y="0"/>
                    <a:pt x="0" y="405"/>
                    <a:pt x="0" y="903"/>
                  </a:cubicBezTo>
                  <a:cubicBezTo>
                    <a:pt x="0" y="1400"/>
                    <a:pt x="407" y="1806"/>
                    <a:pt x="906" y="1806"/>
                  </a:cubicBezTo>
                  <a:cubicBezTo>
                    <a:pt x="1406" y="1806"/>
                    <a:pt x="1813" y="1400"/>
                    <a:pt x="1813" y="903"/>
                  </a:cubicBezTo>
                  <a:cubicBezTo>
                    <a:pt x="1813" y="405"/>
                    <a:pt x="1406" y="0"/>
                    <a:pt x="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363" name="Google Shape;1363;p39"/>
            <p:cNvSpPr/>
            <p:nvPr/>
          </p:nvSpPr>
          <p:spPr>
            <a:xfrm>
              <a:off x="1230449" y="2288393"/>
              <a:ext cx="510547" cy="601957"/>
            </a:xfrm>
            <a:custGeom>
              <a:avLst/>
              <a:gdLst/>
              <a:ahLst/>
              <a:cxnLst/>
              <a:rect l="l" t="t" r="r" b="b"/>
              <a:pathLst>
                <a:path w="15393" h="18149" extrusionOk="0">
                  <a:moveTo>
                    <a:pt x="11924" y="2067"/>
                  </a:moveTo>
                  <a:cubicBezTo>
                    <a:pt x="12131" y="2067"/>
                    <a:pt x="12299" y="2234"/>
                    <a:pt x="12299" y="2439"/>
                  </a:cubicBezTo>
                  <a:cubicBezTo>
                    <a:pt x="12299" y="2643"/>
                    <a:pt x="12131" y="2810"/>
                    <a:pt x="11924" y="2810"/>
                  </a:cubicBezTo>
                  <a:cubicBezTo>
                    <a:pt x="11718" y="2810"/>
                    <a:pt x="11550" y="2643"/>
                    <a:pt x="11550" y="2439"/>
                  </a:cubicBezTo>
                  <a:cubicBezTo>
                    <a:pt x="11550" y="2234"/>
                    <a:pt x="11718" y="2067"/>
                    <a:pt x="11924" y="2067"/>
                  </a:cubicBezTo>
                  <a:close/>
                  <a:moveTo>
                    <a:pt x="14486" y="2561"/>
                  </a:moveTo>
                  <a:cubicBezTo>
                    <a:pt x="14693" y="2561"/>
                    <a:pt x="14861" y="2727"/>
                    <a:pt x="14861" y="2932"/>
                  </a:cubicBezTo>
                  <a:cubicBezTo>
                    <a:pt x="14861" y="3137"/>
                    <a:pt x="14693" y="3303"/>
                    <a:pt x="14486" y="3303"/>
                  </a:cubicBezTo>
                  <a:cubicBezTo>
                    <a:pt x="14280" y="3303"/>
                    <a:pt x="14111" y="3137"/>
                    <a:pt x="14111" y="2932"/>
                  </a:cubicBezTo>
                  <a:cubicBezTo>
                    <a:pt x="14111" y="2727"/>
                    <a:pt x="14280" y="2561"/>
                    <a:pt x="14486" y="2561"/>
                  </a:cubicBezTo>
                  <a:close/>
                  <a:moveTo>
                    <a:pt x="11967" y="8060"/>
                  </a:moveTo>
                  <a:cubicBezTo>
                    <a:pt x="12173" y="8060"/>
                    <a:pt x="12340" y="8226"/>
                    <a:pt x="12340" y="8431"/>
                  </a:cubicBezTo>
                  <a:cubicBezTo>
                    <a:pt x="12340" y="8636"/>
                    <a:pt x="12173" y="8802"/>
                    <a:pt x="11967" y="8802"/>
                  </a:cubicBezTo>
                  <a:cubicBezTo>
                    <a:pt x="11759" y="8802"/>
                    <a:pt x="11592" y="8636"/>
                    <a:pt x="11592" y="8431"/>
                  </a:cubicBezTo>
                  <a:cubicBezTo>
                    <a:pt x="11592" y="8226"/>
                    <a:pt x="11759" y="8060"/>
                    <a:pt x="11967" y="8060"/>
                  </a:cubicBezTo>
                  <a:close/>
                  <a:moveTo>
                    <a:pt x="14073" y="10526"/>
                  </a:moveTo>
                  <a:cubicBezTo>
                    <a:pt x="14280" y="10526"/>
                    <a:pt x="14448" y="10693"/>
                    <a:pt x="14448" y="10898"/>
                  </a:cubicBezTo>
                  <a:cubicBezTo>
                    <a:pt x="14448" y="11102"/>
                    <a:pt x="14280" y="11269"/>
                    <a:pt x="14073" y="11269"/>
                  </a:cubicBezTo>
                  <a:cubicBezTo>
                    <a:pt x="13867" y="11269"/>
                    <a:pt x="13699" y="11102"/>
                    <a:pt x="13699" y="10898"/>
                  </a:cubicBezTo>
                  <a:cubicBezTo>
                    <a:pt x="13699" y="10693"/>
                    <a:pt x="13867" y="10526"/>
                    <a:pt x="14073" y="10526"/>
                  </a:cubicBezTo>
                  <a:close/>
                  <a:moveTo>
                    <a:pt x="13619" y="12838"/>
                  </a:moveTo>
                  <a:cubicBezTo>
                    <a:pt x="13825" y="12838"/>
                    <a:pt x="13993" y="13006"/>
                    <a:pt x="13993" y="13210"/>
                  </a:cubicBezTo>
                  <a:cubicBezTo>
                    <a:pt x="13993" y="13416"/>
                    <a:pt x="13825" y="13582"/>
                    <a:pt x="13619" y="13582"/>
                  </a:cubicBezTo>
                  <a:cubicBezTo>
                    <a:pt x="13412" y="13582"/>
                    <a:pt x="13244" y="13416"/>
                    <a:pt x="13244" y="13210"/>
                  </a:cubicBezTo>
                  <a:cubicBezTo>
                    <a:pt x="13244" y="13006"/>
                    <a:pt x="13412" y="12838"/>
                    <a:pt x="13619" y="12838"/>
                  </a:cubicBezTo>
                  <a:close/>
                  <a:moveTo>
                    <a:pt x="13371" y="16210"/>
                  </a:moveTo>
                  <a:cubicBezTo>
                    <a:pt x="13577" y="16210"/>
                    <a:pt x="13745" y="16377"/>
                    <a:pt x="13745" y="16582"/>
                  </a:cubicBezTo>
                  <a:cubicBezTo>
                    <a:pt x="13745" y="16786"/>
                    <a:pt x="13577" y="16953"/>
                    <a:pt x="13371" y="16953"/>
                  </a:cubicBezTo>
                  <a:cubicBezTo>
                    <a:pt x="13165" y="16953"/>
                    <a:pt x="12996" y="16786"/>
                    <a:pt x="12996" y="16582"/>
                  </a:cubicBezTo>
                  <a:cubicBezTo>
                    <a:pt x="12996" y="16377"/>
                    <a:pt x="13165" y="16210"/>
                    <a:pt x="13371" y="16210"/>
                  </a:cubicBezTo>
                  <a:close/>
                  <a:moveTo>
                    <a:pt x="8299" y="0"/>
                  </a:moveTo>
                  <a:cubicBezTo>
                    <a:pt x="7455" y="0"/>
                    <a:pt x="6697" y="492"/>
                    <a:pt x="6352" y="1245"/>
                  </a:cubicBezTo>
                  <a:cubicBezTo>
                    <a:pt x="6299" y="1240"/>
                    <a:pt x="6246" y="1238"/>
                    <a:pt x="6193" y="1238"/>
                  </a:cubicBezTo>
                  <a:cubicBezTo>
                    <a:pt x="4966" y="1238"/>
                    <a:pt x="3964" y="2219"/>
                    <a:pt x="3935" y="3435"/>
                  </a:cubicBezTo>
                  <a:cubicBezTo>
                    <a:pt x="3830" y="3419"/>
                    <a:pt x="3722" y="3411"/>
                    <a:pt x="3615" y="3411"/>
                  </a:cubicBezTo>
                  <a:cubicBezTo>
                    <a:pt x="2370" y="3411"/>
                    <a:pt x="1356" y="4420"/>
                    <a:pt x="1356" y="5660"/>
                  </a:cubicBezTo>
                  <a:cubicBezTo>
                    <a:pt x="1356" y="5933"/>
                    <a:pt x="1403" y="6195"/>
                    <a:pt x="1498" y="6446"/>
                  </a:cubicBezTo>
                  <a:cubicBezTo>
                    <a:pt x="569" y="6997"/>
                    <a:pt x="1" y="7983"/>
                    <a:pt x="1" y="9074"/>
                  </a:cubicBezTo>
                  <a:cubicBezTo>
                    <a:pt x="1" y="9661"/>
                    <a:pt x="168" y="10231"/>
                    <a:pt x="483" y="10721"/>
                  </a:cubicBezTo>
                  <a:cubicBezTo>
                    <a:pt x="744" y="11127"/>
                    <a:pt x="1094" y="11464"/>
                    <a:pt x="1507" y="11708"/>
                  </a:cubicBezTo>
                  <a:cubicBezTo>
                    <a:pt x="1408" y="11965"/>
                    <a:pt x="1356" y="12239"/>
                    <a:pt x="1356" y="12515"/>
                  </a:cubicBezTo>
                  <a:cubicBezTo>
                    <a:pt x="1356" y="13062"/>
                    <a:pt x="1555" y="13590"/>
                    <a:pt x="1919" y="14001"/>
                  </a:cubicBezTo>
                  <a:cubicBezTo>
                    <a:pt x="1971" y="14060"/>
                    <a:pt x="2044" y="14090"/>
                    <a:pt x="2118" y="14090"/>
                  </a:cubicBezTo>
                  <a:cubicBezTo>
                    <a:pt x="2180" y="14090"/>
                    <a:pt x="2243" y="14068"/>
                    <a:pt x="2294" y="14023"/>
                  </a:cubicBezTo>
                  <a:cubicBezTo>
                    <a:pt x="2404" y="13926"/>
                    <a:pt x="2415" y="13758"/>
                    <a:pt x="2317" y="13649"/>
                  </a:cubicBezTo>
                  <a:cubicBezTo>
                    <a:pt x="2040" y="13335"/>
                    <a:pt x="1888" y="12933"/>
                    <a:pt x="1888" y="12515"/>
                  </a:cubicBezTo>
                  <a:cubicBezTo>
                    <a:pt x="1888" y="12234"/>
                    <a:pt x="1954" y="11966"/>
                    <a:pt x="2085" y="11718"/>
                  </a:cubicBezTo>
                  <a:cubicBezTo>
                    <a:pt x="2241" y="11423"/>
                    <a:pt x="2484" y="11172"/>
                    <a:pt x="2791" y="11006"/>
                  </a:cubicBezTo>
                  <a:cubicBezTo>
                    <a:pt x="2919" y="10936"/>
                    <a:pt x="2967" y="10775"/>
                    <a:pt x="2897" y="10645"/>
                  </a:cubicBezTo>
                  <a:cubicBezTo>
                    <a:pt x="2849" y="10557"/>
                    <a:pt x="2758" y="10507"/>
                    <a:pt x="2663" y="10507"/>
                  </a:cubicBezTo>
                  <a:cubicBezTo>
                    <a:pt x="2621" y="10507"/>
                    <a:pt x="2577" y="10517"/>
                    <a:pt x="2537" y="10539"/>
                  </a:cubicBezTo>
                  <a:cubicBezTo>
                    <a:pt x="2220" y="10711"/>
                    <a:pt x="1955" y="10952"/>
                    <a:pt x="1757" y="11238"/>
                  </a:cubicBezTo>
                  <a:cubicBezTo>
                    <a:pt x="997" y="10780"/>
                    <a:pt x="533" y="9972"/>
                    <a:pt x="533" y="9074"/>
                  </a:cubicBezTo>
                  <a:cubicBezTo>
                    <a:pt x="533" y="8115"/>
                    <a:pt x="1065" y="7255"/>
                    <a:pt x="1922" y="6820"/>
                  </a:cubicBezTo>
                  <a:cubicBezTo>
                    <a:pt x="1922" y="6820"/>
                    <a:pt x="2419" y="6544"/>
                    <a:pt x="3077" y="6544"/>
                  </a:cubicBezTo>
                  <a:cubicBezTo>
                    <a:pt x="3225" y="6544"/>
                    <a:pt x="3343" y="6424"/>
                    <a:pt x="3343" y="6278"/>
                  </a:cubicBezTo>
                  <a:cubicBezTo>
                    <a:pt x="3343" y="6131"/>
                    <a:pt x="3224" y="6013"/>
                    <a:pt x="3077" y="6013"/>
                  </a:cubicBezTo>
                  <a:cubicBezTo>
                    <a:pt x="2691" y="6013"/>
                    <a:pt x="2321" y="6084"/>
                    <a:pt x="1980" y="6214"/>
                  </a:cubicBezTo>
                  <a:cubicBezTo>
                    <a:pt x="1920" y="6036"/>
                    <a:pt x="1888" y="5852"/>
                    <a:pt x="1888" y="5661"/>
                  </a:cubicBezTo>
                  <a:cubicBezTo>
                    <a:pt x="1888" y="4714"/>
                    <a:pt x="2662" y="3943"/>
                    <a:pt x="3615" y="3943"/>
                  </a:cubicBezTo>
                  <a:cubicBezTo>
                    <a:pt x="3794" y="3943"/>
                    <a:pt x="3971" y="3971"/>
                    <a:pt x="4141" y="4025"/>
                  </a:cubicBezTo>
                  <a:cubicBezTo>
                    <a:pt x="4167" y="4033"/>
                    <a:pt x="4194" y="4037"/>
                    <a:pt x="4221" y="4037"/>
                  </a:cubicBezTo>
                  <a:cubicBezTo>
                    <a:pt x="4283" y="4037"/>
                    <a:pt x="4344" y="4015"/>
                    <a:pt x="4393" y="3974"/>
                  </a:cubicBezTo>
                  <a:cubicBezTo>
                    <a:pt x="4463" y="3915"/>
                    <a:pt x="4498" y="3824"/>
                    <a:pt x="4485" y="3733"/>
                  </a:cubicBezTo>
                  <a:cubicBezTo>
                    <a:pt x="4472" y="3651"/>
                    <a:pt x="4467" y="3568"/>
                    <a:pt x="4467" y="3487"/>
                  </a:cubicBezTo>
                  <a:cubicBezTo>
                    <a:pt x="4467" y="2540"/>
                    <a:pt x="5241" y="1770"/>
                    <a:pt x="6193" y="1770"/>
                  </a:cubicBezTo>
                  <a:cubicBezTo>
                    <a:pt x="6287" y="1770"/>
                    <a:pt x="6383" y="1778"/>
                    <a:pt x="6478" y="1794"/>
                  </a:cubicBezTo>
                  <a:cubicBezTo>
                    <a:pt x="7295" y="1929"/>
                    <a:pt x="7920" y="2637"/>
                    <a:pt x="7920" y="3487"/>
                  </a:cubicBezTo>
                  <a:cubicBezTo>
                    <a:pt x="7920" y="3635"/>
                    <a:pt x="8039" y="3753"/>
                    <a:pt x="8186" y="3753"/>
                  </a:cubicBezTo>
                  <a:cubicBezTo>
                    <a:pt x="8333" y="3753"/>
                    <a:pt x="8452" y="3634"/>
                    <a:pt x="8452" y="3487"/>
                  </a:cubicBezTo>
                  <a:cubicBezTo>
                    <a:pt x="8452" y="2491"/>
                    <a:pt x="7798" y="1645"/>
                    <a:pt x="6894" y="1350"/>
                  </a:cubicBezTo>
                  <a:cubicBezTo>
                    <a:pt x="7176" y="851"/>
                    <a:pt x="7709" y="532"/>
                    <a:pt x="8299" y="532"/>
                  </a:cubicBezTo>
                  <a:cubicBezTo>
                    <a:pt x="9187" y="532"/>
                    <a:pt x="9910" y="1250"/>
                    <a:pt x="9910" y="2133"/>
                  </a:cubicBezTo>
                  <a:lnTo>
                    <a:pt x="9910" y="2162"/>
                  </a:lnTo>
                  <a:lnTo>
                    <a:pt x="9399" y="2162"/>
                  </a:lnTo>
                  <a:cubicBezTo>
                    <a:pt x="9251" y="2162"/>
                    <a:pt x="9133" y="2281"/>
                    <a:pt x="9133" y="2428"/>
                  </a:cubicBezTo>
                  <a:cubicBezTo>
                    <a:pt x="9133" y="2575"/>
                    <a:pt x="9251" y="2694"/>
                    <a:pt x="9399" y="2694"/>
                  </a:cubicBezTo>
                  <a:lnTo>
                    <a:pt x="9910" y="2694"/>
                  </a:lnTo>
                  <a:lnTo>
                    <a:pt x="9910" y="4464"/>
                  </a:lnTo>
                  <a:lnTo>
                    <a:pt x="7759" y="4464"/>
                  </a:lnTo>
                  <a:cubicBezTo>
                    <a:pt x="7273" y="4464"/>
                    <a:pt x="6877" y="4071"/>
                    <a:pt x="6877" y="3588"/>
                  </a:cubicBezTo>
                  <a:cubicBezTo>
                    <a:pt x="6877" y="3441"/>
                    <a:pt x="6758" y="3322"/>
                    <a:pt x="6611" y="3322"/>
                  </a:cubicBezTo>
                  <a:cubicBezTo>
                    <a:pt x="6464" y="3322"/>
                    <a:pt x="6345" y="3441"/>
                    <a:pt x="6345" y="3588"/>
                  </a:cubicBezTo>
                  <a:cubicBezTo>
                    <a:pt x="6345" y="4365"/>
                    <a:pt x="6980" y="4996"/>
                    <a:pt x="7760" y="4996"/>
                  </a:cubicBezTo>
                  <a:lnTo>
                    <a:pt x="9910" y="4996"/>
                  </a:lnTo>
                  <a:lnTo>
                    <a:pt x="9910" y="9472"/>
                  </a:lnTo>
                  <a:lnTo>
                    <a:pt x="5597" y="9472"/>
                  </a:lnTo>
                  <a:cubicBezTo>
                    <a:pt x="5450" y="9472"/>
                    <a:pt x="5331" y="9591"/>
                    <a:pt x="5331" y="9738"/>
                  </a:cubicBezTo>
                  <a:cubicBezTo>
                    <a:pt x="5331" y="9885"/>
                    <a:pt x="5450" y="10004"/>
                    <a:pt x="5597" y="10004"/>
                  </a:cubicBezTo>
                  <a:lnTo>
                    <a:pt x="9910" y="10004"/>
                  </a:lnTo>
                  <a:lnTo>
                    <a:pt x="9910" y="13654"/>
                  </a:lnTo>
                  <a:lnTo>
                    <a:pt x="9088" y="13654"/>
                  </a:lnTo>
                  <a:cubicBezTo>
                    <a:pt x="8338" y="13654"/>
                    <a:pt x="7727" y="14262"/>
                    <a:pt x="7727" y="15009"/>
                  </a:cubicBezTo>
                  <a:cubicBezTo>
                    <a:pt x="7727" y="15156"/>
                    <a:pt x="7846" y="15275"/>
                    <a:pt x="7993" y="15275"/>
                  </a:cubicBezTo>
                  <a:cubicBezTo>
                    <a:pt x="8140" y="15275"/>
                    <a:pt x="8259" y="15156"/>
                    <a:pt x="8259" y="15009"/>
                  </a:cubicBezTo>
                  <a:cubicBezTo>
                    <a:pt x="8259" y="14555"/>
                    <a:pt x="8631" y="14186"/>
                    <a:pt x="9088" y="14186"/>
                  </a:cubicBezTo>
                  <a:lnTo>
                    <a:pt x="9909" y="14186"/>
                  </a:lnTo>
                  <a:lnTo>
                    <a:pt x="9909" y="16016"/>
                  </a:lnTo>
                  <a:cubicBezTo>
                    <a:pt x="9909" y="16058"/>
                    <a:pt x="9907" y="16099"/>
                    <a:pt x="9904" y="16141"/>
                  </a:cubicBezTo>
                  <a:lnTo>
                    <a:pt x="9398" y="16141"/>
                  </a:lnTo>
                  <a:cubicBezTo>
                    <a:pt x="9251" y="16141"/>
                    <a:pt x="9133" y="16260"/>
                    <a:pt x="9133" y="16406"/>
                  </a:cubicBezTo>
                  <a:cubicBezTo>
                    <a:pt x="9133" y="16553"/>
                    <a:pt x="9251" y="16672"/>
                    <a:pt x="9398" y="16672"/>
                  </a:cubicBezTo>
                  <a:lnTo>
                    <a:pt x="9767" y="16672"/>
                  </a:lnTo>
                  <a:cubicBezTo>
                    <a:pt x="9515" y="17229"/>
                    <a:pt x="8952" y="17618"/>
                    <a:pt x="8299" y="17618"/>
                  </a:cubicBezTo>
                  <a:cubicBezTo>
                    <a:pt x="7713" y="17618"/>
                    <a:pt x="7181" y="17302"/>
                    <a:pt x="6899" y="16807"/>
                  </a:cubicBezTo>
                  <a:cubicBezTo>
                    <a:pt x="7220" y="16702"/>
                    <a:pt x="7516" y="16526"/>
                    <a:pt x="7765" y="16285"/>
                  </a:cubicBezTo>
                  <a:cubicBezTo>
                    <a:pt x="7871" y="16184"/>
                    <a:pt x="7873" y="16015"/>
                    <a:pt x="7771" y="15909"/>
                  </a:cubicBezTo>
                  <a:cubicBezTo>
                    <a:pt x="7719" y="15855"/>
                    <a:pt x="7650" y="15828"/>
                    <a:pt x="7580" y="15828"/>
                  </a:cubicBezTo>
                  <a:cubicBezTo>
                    <a:pt x="7513" y="15828"/>
                    <a:pt x="7447" y="15853"/>
                    <a:pt x="7395" y="15902"/>
                  </a:cubicBezTo>
                  <a:cubicBezTo>
                    <a:pt x="7142" y="16148"/>
                    <a:pt x="6825" y="16306"/>
                    <a:pt x="6482" y="16363"/>
                  </a:cubicBezTo>
                  <a:cubicBezTo>
                    <a:pt x="6385" y="16379"/>
                    <a:pt x="6288" y="16387"/>
                    <a:pt x="6193" y="16387"/>
                  </a:cubicBezTo>
                  <a:cubicBezTo>
                    <a:pt x="5241" y="16387"/>
                    <a:pt x="4466" y="15617"/>
                    <a:pt x="4466" y="14670"/>
                  </a:cubicBezTo>
                  <a:cubicBezTo>
                    <a:pt x="4466" y="14647"/>
                    <a:pt x="4468" y="14621"/>
                    <a:pt x="4469" y="14596"/>
                  </a:cubicBezTo>
                  <a:cubicBezTo>
                    <a:pt x="4684" y="14509"/>
                    <a:pt x="4885" y="14389"/>
                    <a:pt x="5065" y="14239"/>
                  </a:cubicBezTo>
                  <a:cubicBezTo>
                    <a:pt x="5178" y="14145"/>
                    <a:pt x="5193" y="13977"/>
                    <a:pt x="5099" y="13864"/>
                  </a:cubicBezTo>
                  <a:cubicBezTo>
                    <a:pt x="5046" y="13802"/>
                    <a:pt x="4972" y="13771"/>
                    <a:pt x="4897" y="13771"/>
                  </a:cubicBezTo>
                  <a:cubicBezTo>
                    <a:pt x="4837" y="13771"/>
                    <a:pt x="4775" y="13791"/>
                    <a:pt x="4724" y="13831"/>
                  </a:cubicBezTo>
                  <a:cubicBezTo>
                    <a:pt x="4286" y="14176"/>
                    <a:pt x="3858" y="14232"/>
                    <a:pt x="3606" y="14232"/>
                  </a:cubicBezTo>
                  <a:cubicBezTo>
                    <a:pt x="3551" y="14232"/>
                    <a:pt x="3505" y="14230"/>
                    <a:pt x="3468" y="14227"/>
                  </a:cubicBezTo>
                  <a:cubicBezTo>
                    <a:pt x="3461" y="14226"/>
                    <a:pt x="3453" y="14226"/>
                    <a:pt x="3446" y="14226"/>
                  </a:cubicBezTo>
                  <a:cubicBezTo>
                    <a:pt x="3308" y="14226"/>
                    <a:pt x="3192" y="14331"/>
                    <a:pt x="3182" y="14469"/>
                  </a:cubicBezTo>
                  <a:cubicBezTo>
                    <a:pt x="3169" y="14616"/>
                    <a:pt x="3278" y="14744"/>
                    <a:pt x="3424" y="14756"/>
                  </a:cubicBezTo>
                  <a:cubicBezTo>
                    <a:pt x="3487" y="14761"/>
                    <a:pt x="3551" y="14764"/>
                    <a:pt x="3614" y="14764"/>
                  </a:cubicBezTo>
                  <a:cubicBezTo>
                    <a:pt x="3722" y="14764"/>
                    <a:pt x="3829" y="14757"/>
                    <a:pt x="3935" y="14741"/>
                  </a:cubicBezTo>
                  <a:cubicBezTo>
                    <a:pt x="3973" y="15949"/>
                    <a:pt x="4971" y="16919"/>
                    <a:pt x="6193" y="16919"/>
                  </a:cubicBezTo>
                  <a:cubicBezTo>
                    <a:pt x="6247" y="16919"/>
                    <a:pt x="6301" y="16917"/>
                    <a:pt x="6355" y="16913"/>
                  </a:cubicBezTo>
                  <a:cubicBezTo>
                    <a:pt x="6703" y="17660"/>
                    <a:pt x="7459" y="18149"/>
                    <a:pt x="8299" y="18149"/>
                  </a:cubicBezTo>
                  <a:cubicBezTo>
                    <a:pt x="9480" y="18149"/>
                    <a:pt x="10441" y="17193"/>
                    <a:pt x="10441" y="16016"/>
                  </a:cubicBezTo>
                  <a:lnTo>
                    <a:pt x="10441" y="15429"/>
                  </a:lnTo>
                  <a:lnTo>
                    <a:pt x="11850" y="15429"/>
                  </a:lnTo>
                  <a:cubicBezTo>
                    <a:pt x="11879" y="15430"/>
                    <a:pt x="11945" y="15457"/>
                    <a:pt x="11965" y="15476"/>
                  </a:cubicBezTo>
                  <a:lnTo>
                    <a:pt x="12600" y="16108"/>
                  </a:lnTo>
                  <a:cubicBezTo>
                    <a:pt x="12514" y="16245"/>
                    <a:pt x="12464" y="16407"/>
                    <a:pt x="12464" y="16582"/>
                  </a:cubicBezTo>
                  <a:cubicBezTo>
                    <a:pt x="12464" y="17080"/>
                    <a:pt x="12871" y="17485"/>
                    <a:pt x="13370" y="17485"/>
                  </a:cubicBezTo>
                  <a:cubicBezTo>
                    <a:pt x="13870" y="17485"/>
                    <a:pt x="14277" y="17080"/>
                    <a:pt x="14277" y="16582"/>
                  </a:cubicBezTo>
                  <a:cubicBezTo>
                    <a:pt x="14277" y="16084"/>
                    <a:pt x="13870" y="15678"/>
                    <a:pt x="13370" y="15678"/>
                  </a:cubicBezTo>
                  <a:cubicBezTo>
                    <a:pt x="13239" y="15678"/>
                    <a:pt x="13114" y="15707"/>
                    <a:pt x="13001" y="15758"/>
                  </a:cubicBezTo>
                  <a:lnTo>
                    <a:pt x="12340" y="15099"/>
                  </a:lnTo>
                  <a:cubicBezTo>
                    <a:pt x="12221" y="14980"/>
                    <a:pt x="12019" y="14897"/>
                    <a:pt x="11850" y="14897"/>
                  </a:cubicBezTo>
                  <a:lnTo>
                    <a:pt x="10442" y="14897"/>
                  </a:lnTo>
                  <a:lnTo>
                    <a:pt x="10442" y="13476"/>
                  </a:lnTo>
                  <a:lnTo>
                    <a:pt x="12753" y="13476"/>
                  </a:lnTo>
                  <a:cubicBezTo>
                    <a:pt x="12867" y="13845"/>
                    <a:pt x="13212" y="14114"/>
                    <a:pt x="13619" y="14114"/>
                  </a:cubicBezTo>
                  <a:cubicBezTo>
                    <a:pt x="14119" y="14114"/>
                    <a:pt x="14525" y="13708"/>
                    <a:pt x="14525" y="13210"/>
                  </a:cubicBezTo>
                  <a:cubicBezTo>
                    <a:pt x="14525" y="12712"/>
                    <a:pt x="14119" y="12308"/>
                    <a:pt x="13619" y="12308"/>
                  </a:cubicBezTo>
                  <a:cubicBezTo>
                    <a:pt x="13212" y="12308"/>
                    <a:pt x="12867" y="12576"/>
                    <a:pt x="12753" y="12944"/>
                  </a:cubicBezTo>
                  <a:lnTo>
                    <a:pt x="10442" y="12944"/>
                  </a:lnTo>
                  <a:lnTo>
                    <a:pt x="10442" y="11164"/>
                  </a:lnTo>
                  <a:lnTo>
                    <a:pt x="13207" y="11164"/>
                  </a:lnTo>
                  <a:cubicBezTo>
                    <a:pt x="13321" y="11532"/>
                    <a:pt x="13667" y="11801"/>
                    <a:pt x="14073" y="11801"/>
                  </a:cubicBezTo>
                  <a:cubicBezTo>
                    <a:pt x="14573" y="11801"/>
                    <a:pt x="14980" y="11396"/>
                    <a:pt x="14980" y="10898"/>
                  </a:cubicBezTo>
                  <a:cubicBezTo>
                    <a:pt x="14980" y="10400"/>
                    <a:pt x="14572" y="9994"/>
                    <a:pt x="14073" y="9994"/>
                  </a:cubicBezTo>
                  <a:cubicBezTo>
                    <a:pt x="13667" y="9994"/>
                    <a:pt x="13321" y="10263"/>
                    <a:pt x="13207" y="10632"/>
                  </a:cubicBezTo>
                  <a:lnTo>
                    <a:pt x="10442" y="10632"/>
                  </a:lnTo>
                  <a:lnTo>
                    <a:pt x="10442" y="8697"/>
                  </a:lnTo>
                  <a:lnTo>
                    <a:pt x="11100" y="8697"/>
                  </a:lnTo>
                  <a:cubicBezTo>
                    <a:pt x="11214" y="9065"/>
                    <a:pt x="11559" y="9334"/>
                    <a:pt x="11967" y="9334"/>
                  </a:cubicBezTo>
                  <a:cubicBezTo>
                    <a:pt x="12466" y="9334"/>
                    <a:pt x="12872" y="8929"/>
                    <a:pt x="12872" y="8431"/>
                  </a:cubicBezTo>
                  <a:cubicBezTo>
                    <a:pt x="12872" y="7933"/>
                    <a:pt x="12466" y="7528"/>
                    <a:pt x="11967" y="7528"/>
                  </a:cubicBezTo>
                  <a:cubicBezTo>
                    <a:pt x="11559" y="7528"/>
                    <a:pt x="11214" y="7796"/>
                    <a:pt x="11100" y="8165"/>
                  </a:cubicBezTo>
                  <a:lnTo>
                    <a:pt x="10442" y="8165"/>
                  </a:lnTo>
                  <a:lnTo>
                    <a:pt x="10442" y="6631"/>
                  </a:lnTo>
                  <a:lnTo>
                    <a:pt x="13338" y="6631"/>
                  </a:lnTo>
                  <a:cubicBezTo>
                    <a:pt x="13367" y="6632"/>
                    <a:pt x="13433" y="6659"/>
                    <a:pt x="13453" y="6679"/>
                  </a:cubicBezTo>
                  <a:lnTo>
                    <a:pt x="13999" y="7222"/>
                  </a:lnTo>
                  <a:cubicBezTo>
                    <a:pt x="14052" y="7274"/>
                    <a:pt x="14120" y="7299"/>
                    <a:pt x="14187" y="7299"/>
                  </a:cubicBezTo>
                  <a:cubicBezTo>
                    <a:pt x="14255" y="7299"/>
                    <a:pt x="14324" y="7274"/>
                    <a:pt x="14375" y="7221"/>
                  </a:cubicBezTo>
                  <a:cubicBezTo>
                    <a:pt x="14479" y="7117"/>
                    <a:pt x="14479" y="6949"/>
                    <a:pt x="14374" y="6845"/>
                  </a:cubicBezTo>
                  <a:lnTo>
                    <a:pt x="13828" y="6302"/>
                  </a:lnTo>
                  <a:cubicBezTo>
                    <a:pt x="13709" y="6182"/>
                    <a:pt x="13508" y="6099"/>
                    <a:pt x="13338" y="6099"/>
                  </a:cubicBezTo>
                  <a:lnTo>
                    <a:pt x="10442" y="6099"/>
                  </a:lnTo>
                  <a:lnTo>
                    <a:pt x="10442" y="4996"/>
                  </a:lnTo>
                  <a:lnTo>
                    <a:pt x="12636" y="4996"/>
                  </a:lnTo>
                  <a:cubicBezTo>
                    <a:pt x="12804" y="4996"/>
                    <a:pt x="13007" y="4913"/>
                    <a:pt x="13126" y="4794"/>
                  </a:cubicBezTo>
                  <a:lnTo>
                    <a:pt x="14153" y="3771"/>
                  </a:lnTo>
                  <a:cubicBezTo>
                    <a:pt x="14256" y="3812"/>
                    <a:pt x="14369" y="3835"/>
                    <a:pt x="14486" y="3835"/>
                  </a:cubicBezTo>
                  <a:cubicBezTo>
                    <a:pt x="14986" y="3835"/>
                    <a:pt x="15393" y="3429"/>
                    <a:pt x="15393" y="2931"/>
                  </a:cubicBezTo>
                  <a:cubicBezTo>
                    <a:pt x="15393" y="2433"/>
                    <a:pt x="14986" y="2029"/>
                    <a:pt x="14486" y="2029"/>
                  </a:cubicBezTo>
                  <a:cubicBezTo>
                    <a:pt x="13987" y="2029"/>
                    <a:pt x="13581" y="2433"/>
                    <a:pt x="13581" y="2931"/>
                  </a:cubicBezTo>
                  <a:cubicBezTo>
                    <a:pt x="13581" y="3119"/>
                    <a:pt x="13637" y="3293"/>
                    <a:pt x="13736" y="3438"/>
                  </a:cubicBezTo>
                  <a:lnTo>
                    <a:pt x="12751" y="4416"/>
                  </a:lnTo>
                  <a:cubicBezTo>
                    <a:pt x="12730" y="4437"/>
                    <a:pt x="12665" y="4464"/>
                    <a:pt x="12636" y="4464"/>
                  </a:cubicBezTo>
                  <a:lnTo>
                    <a:pt x="10442" y="4464"/>
                  </a:lnTo>
                  <a:lnTo>
                    <a:pt x="10442" y="2705"/>
                  </a:lnTo>
                  <a:lnTo>
                    <a:pt x="11059" y="2705"/>
                  </a:lnTo>
                  <a:cubicBezTo>
                    <a:pt x="11173" y="3073"/>
                    <a:pt x="11518" y="3342"/>
                    <a:pt x="11924" y="3342"/>
                  </a:cubicBezTo>
                  <a:cubicBezTo>
                    <a:pt x="12424" y="3342"/>
                    <a:pt x="12831" y="2937"/>
                    <a:pt x="12831" y="2439"/>
                  </a:cubicBezTo>
                  <a:cubicBezTo>
                    <a:pt x="12831" y="1941"/>
                    <a:pt x="12424" y="1535"/>
                    <a:pt x="11924" y="1535"/>
                  </a:cubicBezTo>
                  <a:cubicBezTo>
                    <a:pt x="11518" y="1535"/>
                    <a:pt x="11173" y="1804"/>
                    <a:pt x="11059" y="2173"/>
                  </a:cubicBezTo>
                  <a:lnTo>
                    <a:pt x="10441" y="2173"/>
                  </a:lnTo>
                  <a:lnTo>
                    <a:pt x="10441" y="2133"/>
                  </a:lnTo>
                  <a:cubicBezTo>
                    <a:pt x="10441" y="956"/>
                    <a:pt x="9481" y="0"/>
                    <a:pt x="8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1372" name="Google Shape;1372;p39"/>
          <p:cNvGrpSpPr/>
          <p:nvPr/>
        </p:nvGrpSpPr>
        <p:grpSpPr>
          <a:xfrm>
            <a:off x="8219800" y="2094550"/>
            <a:ext cx="76825" cy="76800"/>
            <a:chOff x="3104875" y="1099400"/>
            <a:chExt cx="76825" cy="76800"/>
          </a:xfrm>
        </p:grpSpPr>
        <p:sp>
          <p:nvSpPr>
            <p:cNvPr id="1373" name="Google Shape;1373;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374" name="Google Shape;1374;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1375" name="Google Shape;1375;p39"/>
          <p:cNvGrpSpPr/>
          <p:nvPr/>
        </p:nvGrpSpPr>
        <p:grpSpPr>
          <a:xfrm rot="1891135">
            <a:off x="2771537" y="4334818"/>
            <a:ext cx="76828" cy="76803"/>
            <a:chOff x="3104875" y="1099400"/>
            <a:chExt cx="76825" cy="76800"/>
          </a:xfrm>
        </p:grpSpPr>
        <p:sp>
          <p:nvSpPr>
            <p:cNvPr id="1376" name="Google Shape;1376;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377" name="Google Shape;1377;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1378" name="Google Shape;1378;p39"/>
          <p:cNvGrpSpPr/>
          <p:nvPr/>
        </p:nvGrpSpPr>
        <p:grpSpPr>
          <a:xfrm>
            <a:off x="3152500" y="1391963"/>
            <a:ext cx="76825" cy="76800"/>
            <a:chOff x="3104875" y="1099400"/>
            <a:chExt cx="76825" cy="76800"/>
          </a:xfrm>
        </p:grpSpPr>
        <p:sp>
          <p:nvSpPr>
            <p:cNvPr id="1379" name="Google Shape;1379;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380" name="Google Shape;1380;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pic>
        <p:nvPicPr>
          <p:cNvPr id="1381" name="Google Shape;1381;p39"/>
          <p:cNvPicPr preferRelativeResize="0"/>
          <p:nvPr/>
        </p:nvPicPr>
        <p:blipFill rotWithShape="1">
          <a:blip r:embed="rId3">
            <a:alphaModFix/>
          </a:blip>
          <a:srcRect l="22009" r="18455"/>
          <a:stretch/>
        </p:blipFill>
        <p:spPr>
          <a:xfrm rot="1203247">
            <a:off x="8617036" y="4266803"/>
            <a:ext cx="903665" cy="853810"/>
          </a:xfrm>
          <a:prstGeom prst="rect">
            <a:avLst/>
          </a:prstGeom>
          <a:noFill/>
          <a:ln>
            <a:noFill/>
          </a:ln>
        </p:spPr>
      </p:pic>
      <p:sp>
        <p:nvSpPr>
          <p:cNvPr id="86" name="Google Shape;1328;p39"/>
          <p:cNvSpPr txBox="1">
            <a:spLocks noGrp="1"/>
          </p:cNvSpPr>
          <p:nvPr>
            <p:ph type="subTitle" idx="1"/>
          </p:nvPr>
        </p:nvSpPr>
        <p:spPr>
          <a:xfrm>
            <a:off x="2478566" y="2930677"/>
            <a:ext cx="2368929" cy="2263717"/>
          </a:xfrm>
          <a:prstGeom prst="rect">
            <a:avLst/>
          </a:prstGeom>
        </p:spPr>
        <p:txBody>
          <a:bodyPr spcFirstLastPara="1" wrap="square" lIns="91425" tIns="91425" rIns="91425" bIns="91425" anchor="t" anchorCtr="0">
            <a:noAutofit/>
          </a:bodyPr>
          <a:lstStyle/>
          <a:p>
            <a:pPr marL="0" lvl="0" indent="0" algn="l"/>
            <a:r>
              <a:rPr lang="en-US" sz="1300" dirty="0" smtClean="0">
                <a:latin typeface="Georgia" panose="02040502050405020303" pitchFamily="18" charset="0"/>
              </a:rPr>
              <a:t>Impala Server: for Querying</a:t>
            </a:r>
            <a:endParaRPr sz="1300" dirty="0">
              <a:latin typeface="Georgia" panose="02040502050405020303" pitchFamily="18" charset="0"/>
            </a:endParaRPr>
          </a:p>
        </p:txBody>
      </p:sp>
      <p:sp>
        <p:nvSpPr>
          <p:cNvPr id="87" name="Google Shape;1333;p39"/>
          <p:cNvSpPr txBox="1">
            <a:spLocks noGrp="1"/>
          </p:cNvSpPr>
          <p:nvPr>
            <p:ph type="subTitle" idx="6"/>
          </p:nvPr>
        </p:nvSpPr>
        <p:spPr>
          <a:xfrm>
            <a:off x="2525247" y="2496933"/>
            <a:ext cx="20952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latin typeface="Georgia" panose="02040502050405020303" pitchFamily="18" charset="0"/>
              </a:rPr>
              <a:t>Query</a:t>
            </a:r>
            <a:endParaRPr b="1" dirty="0">
              <a:latin typeface="Georgia" panose="02040502050405020303" pitchFamily="18" charset="0"/>
            </a:endParaRPr>
          </a:p>
        </p:txBody>
      </p:sp>
      <p:sp>
        <p:nvSpPr>
          <p:cNvPr id="88" name="Google Shape;1333;p39"/>
          <p:cNvSpPr txBox="1">
            <a:spLocks noGrp="1"/>
          </p:cNvSpPr>
          <p:nvPr>
            <p:ph type="subTitle" idx="6"/>
          </p:nvPr>
        </p:nvSpPr>
        <p:spPr>
          <a:xfrm>
            <a:off x="313301" y="2496933"/>
            <a:ext cx="20952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smtClean="0">
                <a:latin typeface="Georgia" panose="02040502050405020303" pitchFamily="18" charset="0"/>
              </a:rPr>
              <a:t>Develop</a:t>
            </a:r>
            <a:endParaRPr b="1" dirty="0">
              <a:latin typeface="Georgia" panose="02040502050405020303" pitchFamily="18" charset="0"/>
            </a:endParaRPr>
          </a:p>
        </p:txBody>
      </p:sp>
      <p:sp>
        <p:nvSpPr>
          <p:cNvPr id="100" name="Google Shape;1328;p39"/>
          <p:cNvSpPr txBox="1">
            <a:spLocks noGrp="1"/>
          </p:cNvSpPr>
          <p:nvPr>
            <p:ph type="subTitle" idx="1"/>
          </p:nvPr>
        </p:nvSpPr>
        <p:spPr>
          <a:xfrm>
            <a:off x="4737194" y="2954133"/>
            <a:ext cx="2029184" cy="2069595"/>
          </a:xfrm>
          <a:prstGeom prst="rect">
            <a:avLst/>
          </a:prstGeom>
        </p:spPr>
        <p:txBody>
          <a:bodyPr spcFirstLastPara="1" wrap="square" lIns="91425" tIns="91425" rIns="91425" bIns="91425" anchor="t" anchorCtr="0">
            <a:noAutofit/>
          </a:bodyPr>
          <a:lstStyle/>
          <a:p>
            <a:pPr marL="0" lvl="0" indent="0" algn="just"/>
            <a:r>
              <a:rPr lang="en-US" sz="1300" dirty="0">
                <a:latin typeface="Georgia" panose="02040502050405020303" pitchFamily="18" charset="0"/>
              </a:rPr>
              <a:t>MongoDB Compass: </a:t>
            </a:r>
            <a:r>
              <a:rPr lang="en-US" sz="1300" dirty="0" smtClean="0">
                <a:latin typeface="Georgia" panose="02040502050405020303" pitchFamily="18" charset="0"/>
              </a:rPr>
              <a:t>GUI</a:t>
            </a:r>
          </a:p>
          <a:p>
            <a:pPr marL="0" lvl="0" indent="0" algn="just"/>
            <a:endParaRPr lang="en-US" sz="1300" dirty="0">
              <a:latin typeface="Georgia" panose="02040502050405020303" pitchFamily="18" charset="0"/>
            </a:endParaRPr>
          </a:p>
          <a:p>
            <a:pPr marL="0" lvl="0" indent="0" algn="just"/>
            <a:r>
              <a:rPr lang="en-US" sz="1300" dirty="0">
                <a:latin typeface="Georgia" panose="02040502050405020303" pitchFamily="18" charset="0"/>
              </a:rPr>
              <a:t>Hadoop: </a:t>
            </a:r>
            <a:r>
              <a:rPr lang="en-US" sz="1300" dirty="0" smtClean="0">
                <a:latin typeface="Georgia" panose="02040502050405020303" pitchFamily="18" charset="0"/>
              </a:rPr>
              <a:t>Storage</a:t>
            </a:r>
          </a:p>
          <a:p>
            <a:pPr marL="0" lvl="0" indent="0" algn="just"/>
            <a:endParaRPr lang="en-US" sz="1300" dirty="0">
              <a:latin typeface="Georgia" panose="02040502050405020303" pitchFamily="18" charset="0"/>
            </a:endParaRPr>
          </a:p>
          <a:p>
            <a:pPr marL="0" lvl="0" indent="0" algn="just"/>
            <a:r>
              <a:rPr lang="en-US" sz="1300" dirty="0">
                <a:latin typeface="Georgia" panose="02040502050405020303" pitchFamily="18" charset="0"/>
              </a:rPr>
              <a:t>Tableau: Visualization</a:t>
            </a:r>
            <a:endParaRPr sz="1300" dirty="0">
              <a:latin typeface="Georgia" panose="02040502050405020303" pitchFamily="18" charset="0"/>
            </a:endParaRPr>
          </a:p>
        </p:txBody>
      </p:sp>
      <p:sp>
        <p:nvSpPr>
          <p:cNvPr id="101" name="Google Shape;1333;p39"/>
          <p:cNvSpPr txBox="1">
            <a:spLocks noGrp="1"/>
          </p:cNvSpPr>
          <p:nvPr>
            <p:ph type="subTitle" idx="6"/>
          </p:nvPr>
        </p:nvSpPr>
        <p:spPr>
          <a:xfrm>
            <a:off x="6766377" y="2573214"/>
            <a:ext cx="20952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smtClean="0">
                <a:latin typeface="Georgia" panose="02040502050405020303" pitchFamily="18" charset="0"/>
              </a:rPr>
              <a:t>Tools</a:t>
            </a:r>
            <a:endParaRPr b="1" dirty="0">
              <a:latin typeface="Georgia" panose="02040502050405020303" pitchFamily="18" charset="0"/>
            </a:endParaRPr>
          </a:p>
        </p:txBody>
      </p:sp>
      <p:sp>
        <p:nvSpPr>
          <p:cNvPr id="102" name="Google Shape;1328;p39"/>
          <p:cNvSpPr txBox="1">
            <a:spLocks noGrp="1"/>
          </p:cNvSpPr>
          <p:nvPr>
            <p:ph type="subTitle" idx="1"/>
          </p:nvPr>
        </p:nvSpPr>
        <p:spPr>
          <a:xfrm>
            <a:off x="7039684" y="2954133"/>
            <a:ext cx="2029184" cy="2069595"/>
          </a:xfrm>
          <a:prstGeom prst="rect">
            <a:avLst/>
          </a:prstGeom>
        </p:spPr>
        <p:txBody>
          <a:bodyPr spcFirstLastPara="1" wrap="square" lIns="91425" tIns="91425" rIns="91425" bIns="91425" anchor="t" anchorCtr="0">
            <a:noAutofit/>
          </a:bodyPr>
          <a:lstStyle/>
          <a:p>
            <a:pPr marL="0" lvl="0" indent="0" algn="l"/>
            <a:r>
              <a:rPr lang="en-US" sz="1300" dirty="0" smtClean="0">
                <a:latin typeface="Georgia" panose="02040502050405020303" pitchFamily="18" charset="0"/>
              </a:rPr>
              <a:t>Spark: Fast Processing</a:t>
            </a:r>
          </a:p>
          <a:p>
            <a:pPr marL="0" lvl="0" indent="0" algn="l"/>
            <a:endParaRPr lang="en-US" sz="1300" dirty="0" smtClean="0">
              <a:latin typeface="Georgia" panose="02040502050405020303" pitchFamily="18" charset="0"/>
            </a:endParaRPr>
          </a:p>
          <a:p>
            <a:pPr marL="0" lvl="0" indent="0" algn="l"/>
            <a:r>
              <a:rPr lang="en-US" sz="1300" dirty="0" err="1" smtClean="0">
                <a:latin typeface="Georgia" panose="02040502050405020303" pitchFamily="18" charset="0"/>
              </a:rPr>
              <a:t>Kafka:Real-time</a:t>
            </a:r>
            <a:r>
              <a:rPr lang="en-US" sz="1300" dirty="0" smtClean="0">
                <a:latin typeface="Georgia" panose="02040502050405020303" pitchFamily="18" charset="0"/>
              </a:rPr>
              <a:t> stream</a:t>
            </a:r>
          </a:p>
          <a:p>
            <a:pPr marL="0" lvl="0" indent="0" algn="l"/>
            <a:endParaRPr lang="en-US" sz="1300" dirty="0" smtClean="0">
              <a:latin typeface="Georgia" panose="02040502050405020303" pitchFamily="18" charset="0"/>
            </a:endParaRPr>
          </a:p>
          <a:p>
            <a:pPr marL="0" lvl="0" indent="0" algn="l"/>
            <a:r>
              <a:rPr lang="en-US" sz="1300" dirty="0" err="1" smtClean="0">
                <a:latin typeface="Georgia" panose="02040502050405020303" pitchFamily="18" charset="0"/>
              </a:rPr>
              <a:t>Matplotlib</a:t>
            </a:r>
            <a:r>
              <a:rPr lang="en-US" sz="1300" dirty="0" smtClean="0">
                <a:latin typeface="Georgia" panose="02040502050405020303" pitchFamily="18" charset="0"/>
              </a:rPr>
              <a:t>/</a:t>
            </a:r>
          </a:p>
          <a:p>
            <a:pPr marL="0" lvl="0" indent="0" algn="l"/>
            <a:r>
              <a:rPr lang="en-US" sz="1300" dirty="0" err="1" smtClean="0">
                <a:latin typeface="Georgia" panose="02040502050405020303" pitchFamily="18" charset="0"/>
              </a:rPr>
              <a:t>Seaborn</a:t>
            </a:r>
            <a:r>
              <a:rPr lang="en-US" sz="1300" dirty="0" smtClean="0">
                <a:latin typeface="Georgia" panose="02040502050405020303" pitchFamily="18" charset="0"/>
              </a:rPr>
              <a:t>/</a:t>
            </a:r>
          </a:p>
          <a:p>
            <a:pPr marL="0" lvl="0" indent="0" algn="l"/>
            <a:r>
              <a:rPr lang="en-US" sz="1300" dirty="0" err="1" smtClean="0">
                <a:latin typeface="Georgia" panose="02040502050405020303" pitchFamily="18" charset="0"/>
              </a:rPr>
              <a:t>Ploty</a:t>
            </a:r>
            <a:r>
              <a:rPr lang="en-US" sz="1300" dirty="0" smtClean="0">
                <a:latin typeface="Georgia" panose="02040502050405020303" pitchFamily="18" charset="0"/>
              </a:rPr>
              <a:t>: Python Based work</a:t>
            </a:r>
            <a:endParaRPr sz="1300" dirty="0">
              <a:latin typeface="Georgia" panose="02040502050405020303"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200" advTm="5000">
        <p:dissolve/>
      </p:transition>
    </mc:Choice>
    <mc:Fallback>
      <p:transition spd="slow" advTm="5000">
        <p:dissolv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4"/>
        <p:cNvGrpSpPr/>
        <p:nvPr/>
      </p:nvGrpSpPr>
      <p:grpSpPr>
        <a:xfrm>
          <a:off x="0" y="0"/>
          <a:ext cx="0" cy="0"/>
          <a:chOff x="0" y="0"/>
          <a:chExt cx="0" cy="0"/>
        </a:xfrm>
      </p:grpSpPr>
      <p:sp>
        <p:nvSpPr>
          <p:cNvPr id="1425" name="Google Shape;1425;p42"/>
          <p:cNvSpPr txBox="1">
            <a:spLocks noGrp="1"/>
          </p:cNvSpPr>
          <p:nvPr>
            <p:ph type="title"/>
          </p:nvPr>
        </p:nvSpPr>
        <p:spPr>
          <a:xfrm>
            <a:off x="2509977" y="804864"/>
            <a:ext cx="6315675" cy="53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800" b="1" dirty="0" smtClean="0">
                <a:latin typeface="Georgia" panose="02040502050405020303" pitchFamily="18" charset="0"/>
              </a:rPr>
              <a:t>FUNCTIONAL REQUIREMENT</a:t>
            </a:r>
            <a:endParaRPr sz="2800" b="1" dirty="0">
              <a:latin typeface="Georgia" panose="02040502050405020303" pitchFamily="18" charset="0"/>
            </a:endParaRPr>
          </a:p>
        </p:txBody>
      </p:sp>
      <p:sp>
        <p:nvSpPr>
          <p:cNvPr id="1426" name="Google Shape;1426;p42"/>
          <p:cNvSpPr txBox="1">
            <a:spLocks noGrp="1"/>
          </p:cNvSpPr>
          <p:nvPr>
            <p:ph type="subTitle" idx="1"/>
          </p:nvPr>
        </p:nvSpPr>
        <p:spPr>
          <a:xfrm>
            <a:off x="3212919" y="1481640"/>
            <a:ext cx="5513534" cy="2649722"/>
          </a:xfrm>
          <a:prstGeom prst="rect">
            <a:avLst/>
          </a:prstGeom>
        </p:spPr>
        <p:txBody>
          <a:bodyPr spcFirstLastPara="1" wrap="square" lIns="91425" tIns="91425" rIns="91425" bIns="91425" anchor="b" anchorCtr="0">
            <a:noAutofit/>
          </a:bodyPr>
          <a:lstStyle/>
          <a:p>
            <a:pPr marL="285750" lvl="0" indent="-285750" algn="l" rtl="0">
              <a:spcBef>
                <a:spcPts val="0"/>
              </a:spcBef>
              <a:spcAft>
                <a:spcPts val="0"/>
              </a:spcAft>
              <a:buFont typeface="Arial" panose="020B0604020202020204" pitchFamily="34" charset="0"/>
              <a:buChar char="•"/>
            </a:pPr>
            <a:r>
              <a:rPr lang="en-US" sz="1600" dirty="0" smtClean="0">
                <a:latin typeface="Georgia" panose="02040502050405020303" pitchFamily="18" charset="0"/>
              </a:rPr>
              <a:t>User Authentication and Authorization</a:t>
            </a:r>
          </a:p>
          <a:p>
            <a:pPr marL="285750" lvl="0" indent="-285750" algn="l" rtl="0">
              <a:spcBef>
                <a:spcPts val="0"/>
              </a:spcBef>
              <a:spcAft>
                <a:spcPts val="0"/>
              </a:spcAft>
              <a:buFont typeface="Arial" panose="020B0604020202020204" pitchFamily="34" charset="0"/>
              <a:buChar char="•"/>
            </a:pPr>
            <a:r>
              <a:rPr lang="en-US" sz="1600" dirty="0" smtClean="0">
                <a:latin typeface="Georgia" panose="02040502050405020303" pitchFamily="18" charset="0"/>
              </a:rPr>
              <a:t>Data Ingestion</a:t>
            </a:r>
          </a:p>
          <a:p>
            <a:pPr marL="285750" lvl="0" indent="-285750" algn="l" rtl="0">
              <a:spcBef>
                <a:spcPts val="0"/>
              </a:spcBef>
              <a:spcAft>
                <a:spcPts val="0"/>
              </a:spcAft>
              <a:buFont typeface="Arial" panose="020B0604020202020204" pitchFamily="34" charset="0"/>
              <a:buChar char="•"/>
            </a:pPr>
            <a:r>
              <a:rPr lang="en-US" sz="1600" dirty="0" smtClean="0">
                <a:latin typeface="Georgia" panose="02040502050405020303" pitchFamily="18" charset="0"/>
              </a:rPr>
              <a:t>Data Storage</a:t>
            </a:r>
          </a:p>
          <a:p>
            <a:pPr marL="285750" lvl="0" indent="-285750" algn="l" rtl="0">
              <a:spcBef>
                <a:spcPts val="0"/>
              </a:spcBef>
              <a:spcAft>
                <a:spcPts val="0"/>
              </a:spcAft>
              <a:buFont typeface="Arial" panose="020B0604020202020204" pitchFamily="34" charset="0"/>
              <a:buChar char="•"/>
            </a:pPr>
            <a:r>
              <a:rPr lang="en-US" sz="1600" dirty="0" smtClean="0">
                <a:latin typeface="Georgia" panose="02040502050405020303" pitchFamily="18" charset="0"/>
              </a:rPr>
              <a:t>Data Processing</a:t>
            </a:r>
          </a:p>
          <a:p>
            <a:pPr marL="285750" lvl="0" indent="-285750" algn="l" rtl="0">
              <a:spcBef>
                <a:spcPts val="0"/>
              </a:spcBef>
              <a:spcAft>
                <a:spcPts val="0"/>
              </a:spcAft>
              <a:buFont typeface="Arial" panose="020B0604020202020204" pitchFamily="34" charset="0"/>
              <a:buChar char="•"/>
            </a:pPr>
            <a:r>
              <a:rPr lang="en-US" sz="1600" dirty="0" smtClean="0">
                <a:latin typeface="Georgia" panose="02040502050405020303" pitchFamily="18" charset="0"/>
              </a:rPr>
              <a:t>Real-time Data Processing</a:t>
            </a:r>
          </a:p>
          <a:p>
            <a:pPr marL="285750" lvl="0" indent="-285750" algn="l" rtl="0">
              <a:spcBef>
                <a:spcPts val="0"/>
              </a:spcBef>
              <a:spcAft>
                <a:spcPts val="0"/>
              </a:spcAft>
              <a:buFont typeface="Arial" panose="020B0604020202020204" pitchFamily="34" charset="0"/>
              <a:buChar char="•"/>
            </a:pPr>
            <a:r>
              <a:rPr lang="en-US" sz="1600" dirty="0" smtClean="0">
                <a:latin typeface="Georgia" panose="02040502050405020303" pitchFamily="18" charset="0"/>
              </a:rPr>
              <a:t>Machine Learning Models</a:t>
            </a:r>
          </a:p>
          <a:p>
            <a:pPr marL="285750" lvl="0" indent="-285750" algn="l" rtl="0">
              <a:spcBef>
                <a:spcPts val="0"/>
              </a:spcBef>
              <a:spcAft>
                <a:spcPts val="0"/>
              </a:spcAft>
              <a:buFont typeface="Arial" panose="020B0604020202020204" pitchFamily="34" charset="0"/>
              <a:buChar char="•"/>
            </a:pPr>
            <a:r>
              <a:rPr lang="en-US" sz="1600" dirty="0" smtClean="0">
                <a:latin typeface="Georgia" panose="02040502050405020303" pitchFamily="18" charset="0"/>
              </a:rPr>
              <a:t>Data Visualization</a:t>
            </a:r>
          </a:p>
          <a:p>
            <a:pPr marL="285750" lvl="0" indent="-285750" algn="l" rtl="0">
              <a:spcBef>
                <a:spcPts val="0"/>
              </a:spcBef>
              <a:spcAft>
                <a:spcPts val="0"/>
              </a:spcAft>
              <a:buFont typeface="Arial" panose="020B0604020202020204" pitchFamily="34" charset="0"/>
              <a:buChar char="•"/>
            </a:pPr>
            <a:r>
              <a:rPr lang="en-US" sz="1600" dirty="0" smtClean="0">
                <a:latin typeface="Georgia" panose="02040502050405020303" pitchFamily="18" charset="0"/>
              </a:rPr>
              <a:t>Notifications and Alerts</a:t>
            </a:r>
          </a:p>
          <a:p>
            <a:pPr marL="285750" lvl="0" indent="-285750" algn="l" rtl="0">
              <a:spcBef>
                <a:spcPts val="0"/>
              </a:spcBef>
              <a:spcAft>
                <a:spcPts val="0"/>
              </a:spcAft>
              <a:buFont typeface="Arial" panose="020B0604020202020204" pitchFamily="34" charset="0"/>
              <a:buChar char="•"/>
            </a:pPr>
            <a:r>
              <a:rPr lang="en-US" sz="1600" dirty="0" smtClean="0">
                <a:latin typeface="Georgia" panose="02040502050405020303" pitchFamily="18" charset="0"/>
              </a:rPr>
              <a:t>Feedback and Support</a:t>
            </a:r>
            <a:endParaRPr sz="1600" dirty="0">
              <a:latin typeface="Georgia" panose="02040502050405020303" pitchFamily="18" charset="0"/>
            </a:endParaRPr>
          </a:p>
        </p:txBody>
      </p:sp>
      <p:pic>
        <p:nvPicPr>
          <p:cNvPr id="1427" name="Google Shape;1427;p42"/>
          <p:cNvPicPr preferRelativeResize="0"/>
          <p:nvPr/>
        </p:nvPicPr>
        <p:blipFill rotWithShape="1">
          <a:blip r:embed="rId3">
            <a:alphaModFix/>
          </a:blip>
          <a:srcRect l="25537" t="7152" r="23467" b="5838"/>
          <a:stretch/>
        </p:blipFill>
        <p:spPr>
          <a:xfrm>
            <a:off x="1353599" y="1585225"/>
            <a:ext cx="1920000" cy="1842726"/>
          </a:xfrm>
          <a:prstGeom prst="rect">
            <a:avLst/>
          </a:prstGeom>
          <a:noFill/>
          <a:ln>
            <a:noFill/>
          </a:ln>
        </p:spPr>
      </p:pic>
      <p:pic>
        <p:nvPicPr>
          <p:cNvPr id="1428" name="Google Shape;1428;p42"/>
          <p:cNvPicPr preferRelativeResize="0"/>
          <p:nvPr/>
        </p:nvPicPr>
        <p:blipFill rotWithShape="1">
          <a:blip r:embed="rId4">
            <a:alphaModFix/>
          </a:blip>
          <a:srcRect l="15236" r="10474"/>
          <a:stretch/>
        </p:blipFill>
        <p:spPr>
          <a:xfrm rot="-1358193">
            <a:off x="674149" y="1062985"/>
            <a:ext cx="1552576" cy="1390852"/>
          </a:xfrm>
          <a:prstGeom prst="rect">
            <a:avLst/>
          </a:prstGeom>
          <a:noFill/>
          <a:ln>
            <a:noFill/>
          </a:ln>
        </p:spPr>
      </p:pic>
      <p:grpSp>
        <p:nvGrpSpPr>
          <p:cNvPr id="1429" name="Google Shape;1429;p42"/>
          <p:cNvGrpSpPr/>
          <p:nvPr/>
        </p:nvGrpSpPr>
        <p:grpSpPr>
          <a:xfrm>
            <a:off x="8219800" y="2094550"/>
            <a:ext cx="76825" cy="76800"/>
            <a:chOff x="3104875" y="1099400"/>
            <a:chExt cx="76825" cy="76800"/>
          </a:xfrm>
        </p:grpSpPr>
        <p:sp>
          <p:nvSpPr>
            <p:cNvPr id="1430" name="Google Shape;1430;p4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431" name="Google Shape;1431;p4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1432" name="Google Shape;1432;p42"/>
          <p:cNvGrpSpPr/>
          <p:nvPr/>
        </p:nvGrpSpPr>
        <p:grpSpPr>
          <a:xfrm>
            <a:off x="2830475" y="905613"/>
            <a:ext cx="76825" cy="76800"/>
            <a:chOff x="3104875" y="1099400"/>
            <a:chExt cx="76825" cy="76800"/>
          </a:xfrm>
        </p:grpSpPr>
        <p:sp>
          <p:nvSpPr>
            <p:cNvPr id="1433" name="Google Shape;1433;p4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434" name="Google Shape;1434;p4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pic>
        <p:nvPicPr>
          <p:cNvPr id="1435" name="Google Shape;1435;p42"/>
          <p:cNvPicPr preferRelativeResize="0"/>
          <p:nvPr/>
        </p:nvPicPr>
        <p:blipFill rotWithShape="1">
          <a:blip r:embed="rId5">
            <a:alphaModFix/>
          </a:blip>
          <a:srcRect l="22009" r="18455"/>
          <a:stretch/>
        </p:blipFill>
        <p:spPr>
          <a:xfrm rot="1203247">
            <a:off x="2250929" y="3556995"/>
            <a:ext cx="903665" cy="853810"/>
          </a:xfrm>
          <a:prstGeom prst="rect">
            <a:avLst/>
          </a:prstGeom>
          <a:noFill/>
          <a:ln>
            <a:noFill/>
          </a:ln>
        </p:spPr>
      </p:pic>
      <p:grpSp>
        <p:nvGrpSpPr>
          <p:cNvPr id="1436" name="Google Shape;1436;p42"/>
          <p:cNvGrpSpPr/>
          <p:nvPr/>
        </p:nvGrpSpPr>
        <p:grpSpPr>
          <a:xfrm>
            <a:off x="1038925" y="3057463"/>
            <a:ext cx="76825" cy="76800"/>
            <a:chOff x="3104875" y="1099400"/>
            <a:chExt cx="76825" cy="76800"/>
          </a:xfrm>
        </p:grpSpPr>
        <p:sp>
          <p:nvSpPr>
            <p:cNvPr id="1437" name="Google Shape;1437;p4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438" name="Google Shape;1438;p4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1439" name="Google Shape;1439;p42"/>
          <p:cNvGrpSpPr/>
          <p:nvPr/>
        </p:nvGrpSpPr>
        <p:grpSpPr>
          <a:xfrm>
            <a:off x="7587300" y="4276238"/>
            <a:ext cx="76825" cy="76800"/>
            <a:chOff x="3104875" y="1099400"/>
            <a:chExt cx="76825" cy="76800"/>
          </a:xfrm>
        </p:grpSpPr>
        <p:sp>
          <p:nvSpPr>
            <p:cNvPr id="1440" name="Google Shape;1440;p4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441" name="Google Shape;1441;p4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500" advTm="5000">
        <p:checker/>
      </p:transition>
    </mc:Choice>
    <mc:Fallback>
      <p:transition spd="slow" advTm="5000">
        <p:checker/>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4"/>
        <p:cNvGrpSpPr/>
        <p:nvPr/>
      </p:nvGrpSpPr>
      <p:grpSpPr>
        <a:xfrm>
          <a:off x="0" y="0"/>
          <a:ext cx="0" cy="0"/>
          <a:chOff x="0" y="0"/>
          <a:chExt cx="0" cy="0"/>
        </a:xfrm>
      </p:grpSpPr>
      <p:sp>
        <p:nvSpPr>
          <p:cNvPr id="1425" name="Google Shape;1425;p42"/>
          <p:cNvSpPr txBox="1">
            <a:spLocks noGrp="1"/>
          </p:cNvSpPr>
          <p:nvPr>
            <p:ph type="title"/>
          </p:nvPr>
        </p:nvSpPr>
        <p:spPr>
          <a:xfrm>
            <a:off x="2131935" y="1217258"/>
            <a:ext cx="6902025" cy="53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400" b="1" dirty="0" smtClean="0">
                <a:latin typeface="Georgia" panose="02040502050405020303" pitchFamily="18" charset="0"/>
              </a:rPr>
              <a:t>NON-FUNCTIONAL REQUIREMENT</a:t>
            </a:r>
            <a:endParaRPr sz="2400" b="1" dirty="0">
              <a:latin typeface="Georgia" panose="02040502050405020303" pitchFamily="18" charset="0"/>
            </a:endParaRPr>
          </a:p>
        </p:txBody>
      </p:sp>
      <p:sp>
        <p:nvSpPr>
          <p:cNvPr id="1426" name="Google Shape;1426;p42"/>
          <p:cNvSpPr txBox="1">
            <a:spLocks noGrp="1"/>
          </p:cNvSpPr>
          <p:nvPr>
            <p:ph type="subTitle" idx="1"/>
          </p:nvPr>
        </p:nvSpPr>
        <p:spPr>
          <a:xfrm>
            <a:off x="3138413" y="1306393"/>
            <a:ext cx="5513534" cy="2649722"/>
          </a:xfrm>
          <a:prstGeom prst="rect">
            <a:avLst/>
          </a:prstGeom>
        </p:spPr>
        <p:txBody>
          <a:bodyPr spcFirstLastPara="1" wrap="square" lIns="91425" tIns="91425" rIns="91425" bIns="91425" anchor="b" anchorCtr="0">
            <a:noAutofit/>
          </a:bodyPr>
          <a:lstStyle/>
          <a:p>
            <a:pPr marL="285750" lvl="0" indent="-285750" algn="l" rtl="0">
              <a:spcBef>
                <a:spcPts val="0"/>
              </a:spcBef>
              <a:spcAft>
                <a:spcPts val="0"/>
              </a:spcAft>
              <a:buFont typeface="Arial" panose="020B0604020202020204" pitchFamily="34" charset="0"/>
              <a:buChar char="•"/>
            </a:pPr>
            <a:r>
              <a:rPr lang="en-US" sz="1600" dirty="0" smtClean="0">
                <a:latin typeface="Georgia" panose="02040502050405020303" pitchFamily="18" charset="0"/>
              </a:rPr>
              <a:t>Performance</a:t>
            </a:r>
          </a:p>
          <a:p>
            <a:pPr marL="285750" lvl="0" indent="-285750" algn="l" rtl="0">
              <a:spcBef>
                <a:spcPts val="0"/>
              </a:spcBef>
              <a:spcAft>
                <a:spcPts val="0"/>
              </a:spcAft>
              <a:buFont typeface="Arial" panose="020B0604020202020204" pitchFamily="34" charset="0"/>
              <a:buChar char="•"/>
            </a:pPr>
            <a:r>
              <a:rPr lang="en-US" sz="1600" dirty="0" smtClean="0">
                <a:latin typeface="Georgia" panose="02040502050405020303" pitchFamily="18" charset="0"/>
              </a:rPr>
              <a:t>Data Security</a:t>
            </a:r>
          </a:p>
          <a:p>
            <a:pPr marL="285750" lvl="0" indent="-285750" algn="l" rtl="0">
              <a:spcBef>
                <a:spcPts val="0"/>
              </a:spcBef>
              <a:spcAft>
                <a:spcPts val="0"/>
              </a:spcAft>
              <a:buFont typeface="Arial" panose="020B0604020202020204" pitchFamily="34" charset="0"/>
              <a:buChar char="•"/>
            </a:pPr>
            <a:r>
              <a:rPr lang="en-US" sz="1600" dirty="0" smtClean="0">
                <a:latin typeface="Georgia" panose="02040502050405020303" pitchFamily="18" charset="0"/>
              </a:rPr>
              <a:t>Data Integrity</a:t>
            </a:r>
          </a:p>
          <a:p>
            <a:pPr marL="285750" lvl="0" indent="-285750" algn="l" rtl="0">
              <a:spcBef>
                <a:spcPts val="0"/>
              </a:spcBef>
              <a:spcAft>
                <a:spcPts val="0"/>
              </a:spcAft>
              <a:buFont typeface="Arial" panose="020B0604020202020204" pitchFamily="34" charset="0"/>
              <a:buChar char="•"/>
            </a:pPr>
            <a:r>
              <a:rPr lang="en-US" sz="1600" dirty="0" smtClean="0">
                <a:latin typeface="Georgia" panose="02040502050405020303" pitchFamily="18" charset="0"/>
              </a:rPr>
              <a:t>Reliability</a:t>
            </a:r>
          </a:p>
          <a:p>
            <a:pPr marL="285750" lvl="0" indent="-285750" algn="l" rtl="0">
              <a:spcBef>
                <a:spcPts val="0"/>
              </a:spcBef>
              <a:spcAft>
                <a:spcPts val="0"/>
              </a:spcAft>
              <a:buFont typeface="Arial" panose="020B0604020202020204" pitchFamily="34" charset="0"/>
              <a:buChar char="•"/>
            </a:pPr>
            <a:r>
              <a:rPr lang="en-US" sz="1600" dirty="0" smtClean="0">
                <a:latin typeface="Georgia" panose="02040502050405020303" pitchFamily="18" charset="0"/>
              </a:rPr>
              <a:t>Scalability</a:t>
            </a:r>
          </a:p>
          <a:p>
            <a:pPr marL="285750" lvl="0" indent="-285750" algn="l" rtl="0">
              <a:spcBef>
                <a:spcPts val="0"/>
              </a:spcBef>
              <a:spcAft>
                <a:spcPts val="0"/>
              </a:spcAft>
              <a:buFont typeface="Arial" panose="020B0604020202020204" pitchFamily="34" charset="0"/>
              <a:buChar char="•"/>
            </a:pPr>
            <a:r>
              <a:rPr lang="en-US" sz="1600" dirty="0" smtClean="0">
                <a:latin typeface="Georgia" panose="02040502050405020303" pitchFamily="18" charset="0"/>
              </a:rPr>
              <a:t>Performance Monitoring</a:t>
            </a:r>
          </a:p>
          <a:p>
            <a:pPr marL="285750" lvl="0" indent="-285750" algn="l" rtl="0">
              <a:spcBef>
                <a:spcPts val="0"/>
              </a:spcBef>
              <a:spcAft>
                <a:spcPts val="0"/>
              </a:spcAft>
              <a:buFont typeface="Arial" panose="020B0604020202020204" pitchFamily="34" charset="0"/>
              <a:buChar char="•"/>
            </a:pPr>
            <a:r>
              <a:rPr lang="en-US" sz="1600" dirty="0" smtClean="0">
                <a:latin typeface="Georgia" panose="02040502050405020303" pitchFamily="18" charset="0"/>
              </a:rPr>
              <a:t>Compliance and Standards</a:t>
            </a:r>
          </a:p>
          <a:p>
            <a:pPr marL="285750" lvl="0" indent="-285750" algn="l" rtl="0">
              <a:spcBef>
                <a:spcPts val="0"/>
              </a:spcBef>
              <a:spcAft>
                <a:spcPts val="0"/>
              </a:spcAft>
              <a:buFont typeface="Arial" panose="020B0604020202020204" pitchFamily="34" charset="0"/>
              <a:buChar char="•"/>
            </a:pPr>
            <a:r>
              <a:rPr lang="en-US" sz="1600" dirty="0" smtClean="0">
                <a:latin typeface="Georgia" panose="02040502050405020303" pitchFamily="18" charset="0"/>
              </a:rPr>
              <a:t>Documentation</a:t>
            </a:r>
            <a:endParaRPr sz="1600" dirty="0">
              <a:latin typeface="Georgia" panose="02040502050405020303" pitchFamily="18" charset="0"/>
            </a:endParaRPr>
          </a:p>
        </p:txBody>
      </p:sp>
      <p:pic>
        <p:nvPicPr>
          <p:cNvPr id="1427" name="Google Shape;1427;p42"/>
          <p:cNvPicPr preferRelativeResize="0"/>
          <p:nvPr/>
        </p:nvPicPr>
        <p:blipFill rotWithShape="1">
          <a:blip r:embed="rId3">
            <a:alphaModFix/>
          </a:blip>
          <a:srcRect l="25537" t="7152" r="23467" b="5838"/>
          <a:stretch/>
        </p:blipFill>
        <p:spPr>
          <a:xfrm>
            <a:off x="1353599" y="1585225"/>
            <a:ext cx="1920000" cy="1842726"/>
          </a:xfrm>
          <a:prstGeom prst="rect">
            <a:avLst/>
          </a:prstGeom>
          <a:noFill/>
          <a:ln>
            <a:noFill/>
          </a:ln>
        </p:spPr>
      </p:pic>
      <p:pic>
        <p:nvPicPr>
          <p:cNvPr id="1428" name="Google Shape;1428;p42"/>
          <p:cNvPicPr preferRelativeResize="0"/>
          <p:nvPr/>
        </p:nvPicPr>
        <p:blipFill rotWithShape="1">
          <a:blip r:embed="rId4">
            <a:alphaModFix/>
          </a:blip>
          <a:srcRect l="15236" r="10474"/>
          <a:stretch/>
        </p:blipFill>
        <p:spPr>
          <a:xfrm rot="-1358193">
            <a:off x="674149" y="1062985"/>
            <a:ext cx="1552576" cy="1390852"/>
          </a:xfrm>
          <a:prstGeom prst="rect">
            <a:avLst/>
          </a:prstGeom>
          <a:noFill/>
          <a:ln>
            <a:noFill/>
          </a:ln>
        </p:spPr>
      </p:pic>
      <p:grpSp>
        <p:nvGrpSpPr>
          <p:cNvPr id="1429" name="Google Shape;1429;p42"/>
          <p:cNvGrpSpPr/>
          <p:nvPr/>
        </p:nvGrpSpPr>
        <p:grpSpPr>
          <a:xfrm>
            <a:off x="8219800" y="2094550"/>
            <a:ext cx="76825" cy="76800"/>
            <a:chOff x="3104875" y="1099400"/>
            <a:chExt cx="76825" cy="76800"/>
          </a:xfrm>
        </p:grpSpPr>
        <p:sp>
          <p:nvSpPr>
            <p:cNvPr id="1430" name="Google Shape;1430;p4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431" name="Google Shape;1431;p4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1432" name="Google Shape;1432;p42"/>
          <p:cNvGrpSpPr/>
          <p:nvPr/>
        </p:nvGrpSpPr>
        <p:grpSpPr>
          <a:xfrm>
            <a:off x="2830475" y="905613"/>
            <a:ext cx="76825" cy="76800"/>
            <a:chOff x="3104875" y="1099400"/>
            <a:chExt cx="76825" cy="76800"/>
          </a:xfrm>
        </p:grpSpPr>
        <p:sp>
          <p:nvSpPr>
            <p:cNvPr id="1433" name="Google Shape;1433;p4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434" name="Google Shape;1434;p4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pic>
        <p:nvPicPr>
          <p:cNvPr id="1435" name="Google Shape;1435;p42"/>
          <p:cNvPicPr preferRelativeResize="0"/>
          <p:nvPr/>
        </p:nvPicPr>
        <p:blipFill rotWithShape="1">
          <a:blip r:embed="rId5">
            <a:alphaModFix/>
          </a:blip>
          <a:srcRect l="22009" r="18455"/>
          <a:stretch/>
        </p:blipFill>
        <p:spPr>
          <a:xfrm rot="1203247">
            <a:off x="2250929" y="3556995"/>
            <a:ext cx="903665" cy="853810"/>
          </a:xfrm>
          <a:prstGeom prst="rect">
            <a:avLst/>
          </a:prstGeom>
          <a:noFill/>
          <a:ln>
            <a:noFill/>
          </a:ln>
        </p:spPr>
      </p:pic>
      <p:grpSp>
        <p:nvGrpSpPr>
          <p:cNvPr id="1436" name="Google Shape;1436;p42"/>
          <p:cNvGrpSpPr/>
          <p:nvPr/>
        </p:nvGrpSpPr>
        <p:grpSpPr>
          <a:xfrm>
            <a:off x="1038925" y="3057463"/>
            <a:ext cx="76825" cy="76800"/>
            <a:chOff x="3104875" y="1099400"/>
            <a:chExt cx="76825" cy="76800"/>
          </a:xfrm>
        </p:grpSpPr>
        <p:sp>
          <p:nvSpPr>
            <p:cNvPr id="1437" name="Google Shape;1437;p4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438" name="Google Shape;1438;p4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grpSp>
        <p:nvGrpSpPr>
          <p:cNvPr id="1439" name="Google Shape;1439;p42"/>
          <p:cNvGrpSpPr/>
          <p:nvPr/>
        </p:nvGrpSpPr>
        <p:grpSpPr>
          <a:xfrm>
            <a:off x="7587300" y="4276238"/>
            <a:ext cx="76825" cy="76800"/>
            <a:chOff x="3104875" y="1099400"/>
            <a:chExt cx="76825" cy="76800"/>
          </a:xfrm>
        </p:grpSpPr>
        <p:sp>
          <p:nvSpPr>
            <p:cNvPr id="1440" name="Google Shape;1440;p4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sp>
          <p:nvSpPr>
            <p:cNvPr id="1441" name="Google Shape;1441;p4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panose="02040502050405020303" pitchFamily="18" charset="0"/>
              </a:endParaRPr>
            </a:p>
          </p:txBody>
        </p:sp>
      </p:grpSp>
    </p:spTree>
    <p:extLst>
      <p:ext uri="{BB962C8B-B14F-4D97-AF65-F5344CB8AC3E}">
        <p14:creationId xmlns:p14="http://schemas.microsoft.com/office/powerpoint/2010/main" val="2329570553"/>
      </p:ext>
    </p:extLst>
  </p:cSld>
  <p:clrMapOvr>
    <a:masterClrMapping/>
  </p:clrMapOvr>
  <mc:AlternateContent xmlns:mc="http://schemas.openxmlformats.org/markup-compatibility/2006">
    <mc:Choice xmlns:p14="http://schemas.microsoft.com/office/powerpoint/2010/main" Requires="p14">
      <p:transition spd="slow" p14:dur="1600" advTm="5000">
        <p:blinds dir="vert"/>
      </p:transition>
    </mc:Choice>
    <mc:Fallback>
      <p:transition spd="slow" advTm="5000">
        <p:blinds dir="vert"/>
      </p:transition>
    </mc:Fallback>
  </mc:AlternateContent>
  <p:timing>
    <p:tnLst>
      <p:par>
        <p:cTn id="1" dur="indefinite" restart="never" nodeType="tmRoot"/>
      </p:par>
    </p:tnLst>
  </p:timing>
</p:sld>
</file>

<file path=ppt/theme/theme1.xml><?xml version="1.0" encoding="utf-8"?>
<a:theme xmlns:a="http://schemas.openxmlformats.org/drawingml/2006/main" name="Artificial Intelligence (AI) Technology Consulting by Slidesgo">
  <a:themeElements>
    <a:clrScheme name="Simple Light">
      <a:dk1>
        <a:srgbClr val="FFFFFF"/>
      </a:dk1>
      <a:lt1>
        <a:srgbClr val="27173A"/>
      </a:lt1>
      <a:dk2>
        <a:srgbClr val="AE77D6"/>
      </a:dk2>
      <a:lt2>
        <a:srgbClr val="5A1387"/>
      </a:lt2>
      <a:accent1>
        <a:srgbClr val="76F3FB"/>
      </a:accent1>
      <a:accent2>
        <a:srgbClr val="729B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590</TotalTime>
  <Words>1324</Words>
  <Application>Microsoft Office PowerPoint</Application>
  <PresentationFormat>On-screen Show (16:9)</PresentationFormat>
  <Paragraphs>179</Paragraphs>
  <Slides>23</Slides>
  <Notes>22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23</vt:i4>
      </vt:variant>
    </vt:vector>
  </HeadingPairs>
  <TitlesOfParts>
    <vt:vector size="35" baseType="lpstr">
      <vt:lpstr>Arial</vt:lpstr>
      <vt:lpstr>Open Sauce Light</vt:lpstr>
      <vt:lpstr>Wingdings</vt:lpstr>
      <vt:lpstr>Bebas Neue</vt:lpstr>
      <vt:lpstr>PT Sans</vt:lpstr>
      <vt:lpstr>Montserrat</vt:lpstr>
      <vt:lpstr>Anaheim</vt:lpstr>
      <vt:lpstr>Georgia</vt:lpstr>
      <vt:lpstr>Montserrat Black</vt:lpstr>
      <vt:lpstr>Open Sauce Medium</vt:lpstr>
      <vt:lpstr>Nunito Light</vt:lpstr>
      <vt:lpstr>Artificial Intelligence (AI) Technology Consulting by Slidesgo</vt:lpstr>
      <vt:lpstr>EDU-PREDICT</vt:lpstr>
      <vt:lpstr>OUR TEAM</vt:lpstr>
      <vt:lpstr>INTRODUCTION TO EDU PREDICT</vt:lpstr>
      <vt:lpstr>OBJECTIVES OF EDUPREDICT</vt:lpstr>
      <vt:lpstr>Problem Statement</vt:lpstr>
      <vt:lpstr>SOLUTION OVERVIEW</vt:lpstr>
      <vt:lpstr>SOFTWARE WE USE</vt:lpstr>
      <vt:lpstr>FUNCTIONAL REQUIREMENT</vt:lpstr>
      <vt:lpstr>NON-FUNCTIONAL REQUIREMENT</vt:lpstr>
      <vt:lpstr>OUR ASPIRATIONS</vt:lpstr>
      <vt:lpstr>REAL-TIME DATA PROCESSING</vt:lpstr>
      <vt:lpstr>Machine Learning Models</vt:lpstr>
      <vt:lpstr>DATA VISUALIZATION</vt:lpstr>
      <vt:lpstr>AWESOME WORDS</vt:lpstr>
      <vt:lpstr>System Reliability and Uptime</vt:lpstr>
      <vt:lpstr>MAJOR REQUIREMENTS</vt:lpstr>
      <vt:lpstr>Compliance &amp; Standards</vt:lpstr>
      <vt:lpstr>PROJECT STAGES</vt:lpstr>
      <vt:lpstr>PROJECT STRATEGY</vt:lpstr>
      <vt:lpstr>OUR NUMBERS</vt:lpstr>
      <vt:lpstr>CONCLUSION</vt:lpstr>
      <vt:lpstr>OUR LOCATION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EDUPREDICT</dc:title>
  <dc:creator>Mr. V</dc:creator>
  <cp:lastModifiedBy>Mr. V</cp:lastModifiedBy>
  <cp:revision>43</cp:revision>
  <dcterms:modified xsi:type="dcterms:W3CDTF">2025-04-29T18:44:08Z</dcterms:modified>
</cp:coreProperties>
</file>